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x="18288000" cy="10287000"/>
  <p:notesSz cx="6858000" cy="9144000"/>
  <p:embeddedFontLst>
    <p:embeddedFont>
      <p:font typeface="Wedges" charset="1" panose="02000500000000000000"/>
      <p:regular r:id="rId19"/>
    </p:embeddedFont>
    <p:embeddedFont>
      <p:font typeface="Jua" charset="1" panose="00000000000000000000"/>
      <p:regular r:id="rId20"/>
    </p:embeddedFont>
    <p:embeddedFont>
      <p:font typeface="League Spartan" charset="1" panose="00000800000000000000"/>
      <p:regular r:id="rId21"/>
    </p:embeddedFont>
    <p:embeddedFont>
      <p:font typeface="Open Sans Bold" charset="1" panose="020B0806030504020204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14" Target="../media/image13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2.png" Type="http://schemas.openxmlformats.org/officeDocument/2006/relationships/image"/><Relationship Id="rId11" Target="../media/image103.svg" Type="http://schemas.openxmlformats.org/officeDocument/2006/relationships/image"/><Relationship Id="rId12" Target="../media/image104.png" Type="http://schemas.openxmlformats.org/officeDocument/2006/relationships/image"/><Relationship Id="rId13" Target="../media/image105.svg" Type="http://schemas.openxmlformats.org/officeDocument/2006/relationships/image"/><Relationship Id="rId14" Target="../media/image106.png" Type="http://schemas.openxmlformats.org/officeDocument/2006/relationships/image"/><Relationship Id="rId15" Target="../media/image107.svg" Type="http://schemas.openxmlformats.org/officeDocument/2006/relationships/image"/><Relationship Id="rId16" Target="../media/image108.png" Type="http://schemas.openxmlformats.org/officeDocument/2006/relationships/image"/><Relationship Id="rId17" Target="../media/image109.svg" Type="http://schemas.openxmlformats.org/officeDocument/2006/relationships/image"/><Relationship Id="rId18" Target="../media/image110.png" Type="http://schemas.openxmlformats.org/officeDocument/2006/relationships/image"/><Relationship Id="rId19" Target="../media/image111.svg" Type="http://schemas.openxmlformats.org/officeDocument/2006/relationships/image"/><Relationship Id="rId2" Target="../media/image63.png" Type="http://schemas.openxmlformats.org/officeDocument/2006/relationships/image"/><Relationship Id="rId20" Target="../media/image57.png" Type="http://schemas.openxmlformats.org/officeDocument/2006/relationships/image"/><Relationship Id="rId21" Target="../media/image58.svg" Type="http://schemas.openxmlformats.org/officeDocument/2006/relationships/image"/><Relationship Id="rId22" Target="../media/image59.png" Type="http://schemas.openxmlformats.org/officeDocument/2006/relationships/image"/><Relationship Id="rId23" Target="../media/image60.svg" Type="http://schemas.openxmlformats.org/officeDocument/2006/relationships/image"/><Relationship Id="rId24" Target="../media/image112.png" Type="http://schemas.openxmlformats.org/officeDocument/2006/relationships/image"/><Relationship Id="rId25" Target="../media/image113.png" Type="http://schemas.openxmlformats.org/officeDocument/2006/relationships/image"/><Relationship Id="rId26" Target="../media/image114.png" Type="http://schemas.openxmlformats.org/officeDocument/2006/relationships/image"/><Relationship Id="rId27" Target="../media/image115.svg" Type="http://schemas.openxmlformats.org/officeDocument/2006/relationships/image"/><Relationship Id="rId28" Target="../media/image47.png" Type="http://schemas.openxmlformats.org/officeDocument/2006/relationships/image"/><Relationship Id="rId29" Target="../media/image61.png" Type="http://schemas.openxmlformats.org/officeDocument/2006/relationships/image"/><Relationship Id="rId3" Target="../media/image64.svg" Type="http://schemas.openxmlformats.org/officeDocument/2006/relationships/image"/><Relationship Id="rId30" Target="../media/image62.svg" Type="http://schemas.openxmlformats.org/officeDocument/2006/relationships/image"/><Relationship Id="rId4" Target="../media/image69.png" Type="http://schemas.openxmlformats.org/officeDocument/2006/relationships/image"/><Relationship Id="rId5" Target="../media/image70.svg" Type="http://schemas.openxmlformats.org/officeDocument/2006/relationships/image"/><Relationship Id="rId6" Target="../media/image98.png" Type="http://schemas.openxmlformats.org/officeDocument/2006/relationships/image"/><Relationship Id="rId7" Target="../media/image99.svg" Type="http://schemas.openxmlformats.org/officeDocument/2006/relationships/image"/><Relationship Id="rId8" Target="../media/image100.png" Type="http://schemas.openxmlformats.org/officeDocument/2006/relationships/image"/><Relationship Id="rId9" Target="../media/image101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6.png" Type="http://schemas.openxmlformats.org/officeDocument/2006/relationships/image"/><Relationship Id="rId11" Target="../media/image117.svg" Type="http://schemas.openxmlformats.org/officeDocument/2006/relationships/image"/><Relationship Id="rId12" Target="../media/image110.png" Type="http://schemas.openxmlformats.org/officeDocument/2006/relationships/image"/><Relationship Id="rId13" Target="../media/image111.svg" Type="http://schemas.openxmlformats.org/officeDocument/2006/relationships/image"/><Relationship Id="rId14" Target="../media/image118.png" Type="http://schemas.openxmlformats.org/officeDocument/2006/relationships/image"/><Relationship Id="rId15" Target="../media/image119.png" Type="http://schemas.openxmlformats.org/officeDocument/2006/relationships/image"/><Relationship Id="rId16" Target="../media/image120.svg" Type="http://schemas.openxmlformats.org/officeDocument/2006/relationships/image"/><Relationship Id="rId17" Target="../media/image121.png" Type="http://schemas.openxmlformats.org/officeDocument/2006/relationships/image"/><Relationship Id="rId18" Target="../media/image122.svg" Type="http://schemas.openxmlformats.org/officeDocument/2006/relationships/image"/><Relationship Id="rId19" Target="../media/image123.png" Type="http://schemas.openxmlformats.org/officeDocument/2006/relationships/image"/><Relationship Id="rId2" Target="../media/image63.png" Type="http://schemas.openxmlformats.org/officeDocument/2006/relationships/image"/><Relationship Id="rId20" Target="../media/image124.svg" Type="http://schemas.openxmlformats.org/officeDocument/2006/relationships/image"/><Relationship Id="rId21" Target="../media/image125.png" Type="http://schemas.openxmlformats.org/officeDocument/2006/relationships/image"/><Relationship Id="rId22" Target="../media/image126.svg" Type="http://schemas.openxmlformats.org/officeDocument/2006/relationships/image"/><Relationship Id="rId3" Target="../media/image64.svg" Type="http://schemas.openxmlformats.org/officeDocument/2006/relationships/image"/><Relationship Id="rId4" Target="../media/image69.png" Type="http://schemas.openxmlformats.org/officeDocument/2006/relationships/image"/><Relationship Id="rId5" Target="../media/image70.svg" Type="http://schemas.openxmlformats.org/officeDocument/2006/relationships/image"/><Relationship Id="rId6" Target="../media/image98.png" Type="http://schemas.openxmlformats.org/officeDocument/2006/relationships/image"/><Relationship Id="rId7" Target="../media/image99.svg" Type="http://schemas.openxmlformats.org/officeDocument/2006/relationships/image"/><Relationship Id="rId8" Target="../media/image48.png" Type="http://schemas.openxmlformats.org/officeDocument/2006/relationships/image"/><Relationship Id="rId9" Target="../media/image47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5.png" Type="http://schemas.openxmlformats.org/officeDocument/2006/relationships/image"/><Relationship Id="rId11" Target="../media/image136.png" Type="http://schemas.openxmlformats.org/officeDocument/2006/relationships/image"/><Relationship Id="rId12" Target="../media/image137.svg" Type="http://schemas.openxmlformats.org/officeDocument/2006/relationships/image"/><Relationship Id="rId13" Target="../media/image138.png" Type="http://schemas.openxmlformats.org/officeDocument/2006/relationships/image"/><Relationship Id="rId14" Target="../media/image139.svg" Type="http://schemas.openxmlformats.org/officeDocument/2006/relationships/image"/><Relationship Id="rId15" Target="../media/image140.png" Type="http://schemas.openxmlformats.org/officeDocument/2006/relationships/image"/><Relationship Id="rId16" Target="../media/image141.svg" Type="http://schemas.openxmlformats.org/officeDocument/2006/relationships/image"/><Relationship Id="rId17" Target="../media/image142.png" Type="http://schemas.openxmlformats.org/officeDocument/2006/relationships/image"/><Relationship Id="rId18" Target="../media/image143.svg" Type="http://schemas.openxmlformats.org/officeDocument/2006/relationships/image"/><Relationship Id="rId19" Target="../media/image144.png" Type="http://schemas.openxmlformats.org/officeDocument/2006/relationships/image"/><Relationship Id="rId2" Target="../media/image127.png" Type="http://schemas.openxmlformats.org/officeDocument/2006/relationships/image"/><Relationship Id="rId20" Target="../media/image145.svg" Type="http://schemas.openxmlformats.org/officeDocument/2006/relationships/image"/><Relationship Id="rId21" Target="../media/image146.png" Type="http://schemas.openxmlformats.org/officeDocument/2006/relationships/image"/><Relationship Id="rId22" Target="../media/image147.png" Type="http://schemas.openxmlformats.org/officeDocument/2006/relationships/image"/><Relationship Id="rId23" Target="../media/image148.svg" Type="http://schemas.openxmlformats.org/officeDocument/2006/relationships/image"/><Relationship Id="rId24" Target="../media/image53.png" Type="http://schemas.openxmlformats.org/officeDocument/2006/relationships/image"/><Relationship Id="rId25" Target="../media/image54.svg" Type="http://schemas.openxmlformats.org/officeDocument/2006/relationships/image"/><Relationship Id="rId26" Target="../media/image55.png" Type="http://schemas.openxmlformats.org/officeDocument/2006/relationships/image"/><Relationship Id="rId27" Target="../media/image56.svg" Type="http://schemas.openxmlformats.org/officeDocument/2006/relationships/image"/><Relationship Id="rId28" Target="../media/image149.png" Type="http://schemas.openxmlformats.org/officeDocument/2006/relationships/image"/><Relationship Id="rId29" Target="../media/image13.png" Type="http://schemas.openxmlformats.org/officeDocument/2006/relationships/image"/><Relationship Id="rId3" Target="../media/image128.svg" Type="http://schemas.openxmlformats.org/officeDocument/2006/relationships/image"/><Relationship Id="rId30" Target="../media/image150.png" Type="http://schemas.openxmlformats.org/officeDocument/2006/relationships/image"/><Relationship Id="rId31" Target="../media/image151.svg" Type="http://schemas.openxmlformats.org/officeDocument/2006/relationships/image"/><Relationship Id="rId32" Target="../media/image152.png" Type="http://schemas.openxmlformats.org/officeDocument/2006/relationships/image"/><Relationship Id="rId33" Target="../media/image153.svg" Type="http://schemas.openxmlformats.org/officeDocument/2006/relationships/image"/><Relationship Id="rId4" Target="../media/image129.png" Type="http://schemas.openxmlformats.org/officeDocument/2006/relationships/image"/><Relationship Id="rId5" Target="../media/image130.svg" Type="http://schemas.openxmlformats.org/officeDocument/2006/relationships/image"/><Relationship Id="rId6" Target="../media/image131.png" Type="http://schemas.openxmlformats.org/officeDocument/2006/relationships/image"/><Relationship Id="rId7" Target="../media/image132.png" Type="http://schemas.openxmlformats.org/officeDocument/2006/relationships/image"/><Relationship Id="rId8" Target="../media/image133.png" Type="http://schemas.openxmlformats.org/officeDocument/2006/relationships/image"/><Relationship Id="rId9" Target="../media/image134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29.png" Type="http://schemas.openxmlformats.org/officeDocument/2006/relationships/image"/><Relationship Id="rId11" Target="../media/image130.svg" Type="http://schemas.openxmlformats.org/officeDocument/2006/relationships/image"/><Relationship Id="rId12" Target="../media/image13.png" Type="http://schemas.openxmlformats.org/officeDocument/2006/relationships/image"/><Relationship Id="rId2" Target="../media/image154.png" Type="http://schemas.openxmlformats.org/officeDocument/2006/relationships/image"/><Relationship Id="rId3" Target="../media/image155.svg" Type="http://schemas.openxmlformats.org/officeDocument/2006/relationships/image"/><Relationship Id="rId4" Target="../media/image156.png" Type="http://schemas.openxmlformats.org/officeDocument/2006/relationships/image"/><Relationship Id="rId5" Target="../media/image157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158.png" Type="http://schemas.openxmlformats.org/officeDocument/2006/relationships/image"/><Relationship Id="rId9" Target="../media/image159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16.png" Type="http://schemas.openxmlformats.org/officeDocument/2006/relationships/image"/><Relationship Id="rId5" Target="../media/image17.svg" Type="http://schemas.openxmlformats.org/officeDocument/2006/relationships/image"/><Relationship Id="rId6" Target="../media/image18.png" Type="http://schemas.openxmlformats.org/officeDocument/2006/relationships/image"/><Relationship Id="rId7" Target="../media/image19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6.png" Type="http://schemas.openxmlformats.org/officeDocument/2006/relationships/image"/><Relationship Id="rId11" Target="../media/image27.svg" Type="http://schemas.openxmlformats.org/officeDocument/2006/relationships/image"/><Relationship Id="rId12" Target="../media/image28.png" Type="http://schemas.openxmlformats.org/officeDocument/2006/relationships/image"/><Relationship Id="rId13" Target="../media/image29.svg" Type="http://schemas.openxmlformats.org/officeDocument/2006/relationships/image"/><Relationship Id="rId14" Target="../media/image30.png" Type="http://schemas.openxmlformats.org/officeDocument/2006/relationships/image"/><Relationship Id="rId15" Target="../media/image31.svg" Type="http://schemas.openxmlformats.org/officeDocument/2006/relationships/image"/><Relationship Id="rId16" Target="../media/image32.png" Type="http://schemas.openxmlformats.org/officeDocument/2006/relationships/image"/><Relationship Id="rId17" Target="../media/image33.svg" Type="http://schemas.openxmlformats.org/officeDocument/2006/relationships/image"/><Relationship Id="rId18" Target="../media/image34.png" Type="http://schemas.openxmlformats.org/officeDocument/2006/relationships/image"/><Relationship Id="rId19" Target="../media/image35.svg" Type="http://schemas.openxmlformats.org/officeDocument/2006/relationships/image"/><Relationship Id="rId2" Target="../media/image20.png" Type="http://schemas.openxmlformats.org/officeDocument/2006/relationships/image"/><Relationship Id="rId20" Target="../media/image36.png" Type="http://schemas.openxmlformats.org/officeDocument/2006/relationships/image"/><Relationship Id="rId21" Target="../media/image37.svg" Type="http://schemas.openxmlformats.org/officeDocument/2006/relationships/image"/><Relationship Id="rId22" Target="../media/image38.png" Type="http://schemas.openxmlformats.org/officeDocument/2006/relationships/image"/><Relationship Id="rId23" Target="../media/image39.svg" Type="http://schemas.openxmlformats.org/officeDocument/2006/relationships/image"/><Relationship Id="rId24" Target="../media/image40.png" Type="http://schemas.openxmlformats.org/officeDocument/2006/relationships/image"/><Relationship Id="rId25" Target="../media/image41.svg" Type="http://schemas.openxmlformats.org/officeDocument/2006/relationships/image"/><Relationship Id="rId26" Target="../media/image42.jpeg" Type="http://schemas.openxmlformats.org/officeDocument/2006/relationships/image"/><Relationship Id="rId27" Target="../media/image43.png" Type="http://schemas.openxmlformats.org/officeDocument/2006/relationships/image"/><Relationship Id="rId28" Target="../media/image44.svg" Type="http://schemas.openxmlformats.org/officeDocument/2006/relationships/image"/><Relationship Id="rId29" Target="../media/image13.png" Type="http://schemas.openxmlformats.org/officeDocument/2006/relationships/image"/><Relationship Id="rId3" Target="../media/image21.svg" Type="http://schemas.openxmlformats.org/officeDocument/2006/relationships/image"/><Relationship Id="rId4" Target="../media/image16.png" Type="http://schemas.openxmlformats.org/officeDocument/2006/relationships/image"/><Relationship Id="rId5" Target="../media/image17.svg" Type="http://schemas.openxmlformats.org/officeDocument/2006/relationships/image"/><Relationship Id="rId6" Target="../media/image22.png" Type="http://schemas.openxmlformats.org/officeDocument/2006/relationships/image"/><Relationship Id="rId7" Target="../media/image23.svg" Type="http://schemas.openxmlformats.org/officeDocument/2006/relationships/image"/><Relationship Id="rId8" Target="../media/image24.png" Type="http://schemas.openxmlformats.org/officeDocument/2006/relationships/image"/><Relationship Id="rId9" Target="../media/image25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3.png" Type="http://schemas.openxmlformats.org/officeDocument/2006/relationships/image"/><Relationship Id="rId11" Target="../media/image54.svg" Type="http://schemas.openxmlformats.org/officeDocument/2006/relationships/image"/><Relationship Id="rId12" Target="../media/image55.png" Type="http://schemas.openxmlformats.org/officeDocument/2006/relationships/image"/><Relationship Id="rId13" Target="../media/image56.svg" Type="http://schemas.openxmlformats.org/officeDocument/2006/relationships/image"/><Relationship Id="rId14" Target="../media/image57.png" Type="http://schemas.openxmlformats.org/officeDocument/2006/relationships/image"/><Relationship Id="rId15" Target="../media/image58.svg" Type="http://schemas.openxmlformats.org/officeDocument/2006/relationships/image"/><Relationship Id="rId16" Target="../media/image59.png" Type="http://schemas.openxmlformats.org/officeDocument/2006/relationships/image"/><Relationship Id="rId17" Target="../media/image60.svg" Type="http://schemas.openxmlformats.org/officeDocument/2006/relationships/image"/><Relationship Id="rId18" Target="../media/image61.png" Type="http://schemas.openxmlformats.org/officeDocument/2006/relationships/image"/><Relationship Id="rId19" Target="../media/image62.svg" Type="http://schemas.openxmlformats.org/officeDocument/2006/relationships/image"/><Relationship Id="rId2" Target="../media/image45.png" Type="http://schemas.openxmlformats.org/officeDocument/2006/relationships/image"/><Relationship Id="rId20" Target="../media/image16.png" Type="http://schemas.openxmlformats.org/officeDocument/2006/relationships/image"/><Relationship Id="rId21" Target="../media/image17.svg" Type="http://schemas.openxmlformats.org/officeDocument/2006/relationships/image"/><Relationship Id="rId22" Target="../media/image63.png" Type="http://schemas.openxmlformats.org/officeDocument/2006/relationships/image"/><Relationship Id="rId23" Target="../media/image64.svg" Type="http://schemas.openxmlformats.org/officeDocument/2006/relationships/image"/><Relationship Id="rId3" Target="../media/image46.svg" Type="http://schemas.openxmlformats.org/officeDocument/2006/relationships/image"/><Relationship Id="rId4" Target="../media/image47.png" Type="http://schemas.openxmlformats.org/officeDocument/2006/relationships/image"/><Relationship Id="rId5" Target="../media/image48.png" Type="http://schemas.openxmlformats.org/officeDocument/2006/relationships/image"/><Relationship Id="rId6" Target="../media/image49.png" Type="http://schemas.openxmlformats.org/officeDocument/2006/relationships/image"/><Relationship Id="rId7" Target="../media/image50.svg" Type="http://schemas.openxmlformats.org/officeDocument/2006/relationships/image"/><Relationship Id="rId8" Target="../media/image51.png" Type="http://schemas.openxmlformats.org/officeDocument/2006/relationships/image"/><Relationship Id="rId9" Target="../media/image52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0.svg" Type="http://schemas.openxmlformats.org/officeDocument/2006/relationships/image"/><Relationship Id="rId11" Target="../media/image61.png" Type="http://schemas.openxmlformats.org/officeDocument/2006/relationships/image"/><Relationship Id="rId12" Target="../media/image62.svg" Type="http://schemas.openxmlformats.org/officeDocument/2006/relationships/image"/><Relationship Id="rId2" Target="../media/image65.png" Type="http://schemas.openxmlformats.org/officeDocument/2006/relationships/image"/><Relationship Id="rId3" Target="../media/image66.svg" Type="http://schemas.openxmlformats.org/officeDocument/2006/relationships/image"/><Relationship Id="rId4" Target="../media/image47.pn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Relationship Id="rId7" Target="../media/image67.png" Type="http://schemas.openxmlformats.org/officeDocument/2006/relationships/image"/><Relationship Id="rId8" Target="../media/image68.svg" Type="http://schemas.openxmlformats.org/officeDocument/2006/relationships/image"/><Relationship Id="rId9" Target="../media/image69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0.svg" Type="http://schemas.openxmlformats.org/officeDocument/2006/relationships/image"/><Relationship Id="rId11" Target="../media/image61.png" Type="http://schemas.openxmlformats.org/officeDocument/2006/relationships/image"/><Relationship Id="rId12" Target="../media/image62.svg" Type="http://schemas.openxmlformats.org/officeDocument/2006/relationships/image"/><Relationship Id="rId13" Target="../media/image71.png" Type="http://schemas.openxmlformats.org/officeDocument/2006/relationships/image"/><Relationship Id="rId14" Target="../media/image72.svg" Type="http://schemas.openxmlformats.org/officeDocument/2006/relationships/image"/><Relationship Id="rId15" Target="../media/image73.gif" Type="http://schemas.openxmlformats.org/officeDocument/2006/relationships/image"/><Relationship Id="rId2" Target="../media/image65.png" Type="http://schemas.openxmlformats.org/officeDocument/2006/relationships/image"/><Relationship Id="rId3" Target="../media/image66.svg" Type="http://schemas.openxmlformats.org/officeDocument/2006/relationships/image"/><Relationship Id="rId4" Target="../media/image47.pn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Relationship Id="rId7" Target="../media/image67.png" Type="http://schemas.openxmlformats.org/officeDocument/2006/relationships/image"/><Relationship Id="rId8" Target="../media/image68.svg" Type="http://schemas.openxmlformats.org/officeDocument/2006/relationships/image"/><Relationship Id="rId9" Target="../media/image69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1.png" Type="http://schemas.openxmlformats.org/officeDocument/2006/relationships/image"/><Relationship Id="rId11" Target="../media/image62.svg" Type="http://schemas.openxmlformats.org/officeDocument/2006/relationships/image"/><Relationship Id="rId12" Target="../media/image74.png" Type="http://schemas.openxmlformats.org/officeDocument/2006/relationships/image"/><Relationship Id="rId13" Target="../media/image75.png" Type="http://schemas.openxmlformats.org/officeDocument/2006/relationships/image"/><Relationship Id="rId14" Target="../media/image76.png" Type="http://schemas.openxmlformats.org/officeDocument/2006/relationships/image"/><Relationship Id="rId15" Target="../media/image77.png" Type="http://schemas.openxmlformats.org/officeDocument/2006/relationships/image"/><Relationship Id="rId2" Target="../media/image65.png" Type="http://schemas.openxmlformats.org/officeDocument/2006/relationships/image"/><Relationship Id="rId3" Target="../media/image66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67.png" Type="http://schemas.openxmlformats.org/officeDocument/2006/relationships/image"/><Relationship Id="rId7" Target="../media/image68.svg" Type="http://schemas.openxmlformats.org/officeDocument/2006/relationships/image"/><Relationship Id="rId8" Target="../media/image69.png" Type="http://schemas.openxmlformats.org/officeDocument/2006/relationships/image"/><Relationship Id="rId9" Target="../media/image70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6.png" Type="http://schemas.openxmlformats.org/officeDocument/2006/relationships/image"/><Relationship Id="rId11" Target="../media/image87.svg" Type="http://schemas.openxmlformats.org/officeDocument/2006/relationships/image"/><Relationship Id="rId12" Target="../media/image47.png" Type="http://schemas.openxmlformats.org/officeDocument/2006/relationships/image"/><Relationship Id="rId13" Target="../media/image45.png" Type="http://schemas.openxmlformats.org/officeDocument/2006/relationships/image"/><Relationship Id="rId14" Target="../media/image46.svg" Type="http://schemas.openxmlformats.org/officeDocument/2006/relationships/image"/><Relationship Id="rId15" Target="../media/image88.png" Type="http://schemas.openxmlformats.org/officeDocument/2006/relationships/image"/><Relationship Id="rId16" Target="../media/image89.svg" Type="http://schemas.openxmlformats.org/officeDocument/2006/relationships/image"/><Relationship Id="rId17" Target="../media/image90.png" Type="http://schemas.openxmlformats.org/officeDocument/2006/relationships/image"/><Relationship Id="rId18" Target="../media/image91.svg" Type="http://schemas.openxmlformats.org/officeDocument/2006/relationships/image"/><Relationship Id="rId2" Target="../media/image78.png" Type="http://schemas.openxmlformats.org/officeDocument/2006/relationships/image"/><Relationship Id="rId3" Target="../media/image79.svg" Type="http://schemas.openxmlformats.org/officeDocument/2006/relationships/image"/><Relationship Id="rId4" Target="../media/image80.png" Type="http://schemas.openxmlformats.org/officeDocument/2006/relationships/image"/><Relationship Id="rId5" Target="../media/image81.svg" Type="http://schemas.openxmlformats.org/officeDocument/2006/relationships/image"/><Relationship Id="rId6" Target="../media/image82.png" Type="http://schemas.openxmlformats.org/officeDocument/2006/relationships/image"/><Relationship Id="rId7" Target="../media/image83.svg" Type="http://schemas.openxmlformats.org/officeDocument/2006/relationships/image"/><Relationship Id="rId8" Target="../media/image84.png" Type="http://schemas.openxmlformats.org/officeDocument/2006/relationships/image"/><Relationship Id="rId9" Target="../media/image85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2.jpeg" Type="http://schemas.openxmlformats.org/officeDocument/2006/relationships/image"/><Relationship Id="rId3" Target="../media/VAGPpcft2Nc.mp4" Type="http://schemas.openxmlformats.org/officeDocument/2006/relationships/video"/><Relationship Id="rId4" Target="../media/VAGPpcft2Nc.mp4" Type="http://schemas.microsoft.com/office/2007/relationships/media"/><Relationship Id="rId5" Target="../media/image93.png" Type="http://schemas.openxmlformats.org/officeDocument/2006/relationships/image"/><Relationship Id="rId6" Target="../media/image94.svg" Type="http://schemas.openxmlformats.org/officeDocument/2006/relationships/image"/><Relationship Id="rId7" Target="../media/image95.png" Type="http://schemas.openxmlformats.org/officeDocument/2006/relationships/image"/><Relationship Id="rId8" Target="../media/image96.png" Type="http://schemas.openxmlformats.org/officeDocument/2006/relationships/image"/><Relationship Id="rId9" Target="../media/image97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C956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968580" y="2953448"/>
            <a:ext cx="8600115" cy="7333552"/>
          </a:xfrm>
          <a:custGeom>
            <a:avLst/>
            <a:gdLst/>
            <a:ahLst/>
            <a:cxnLst/>
            <a:rect r="r" b="b" t="t" l="l"/>
            <a:pathLst>
              <a:path h="7333552" w="8600115">
                <a:moveTo>
                  <a:pt x="0" y="0"/>
                </a:moveTo>
                <a:lnTo>
                  <a:pt x="8600114" y="0"/>
                </a:lnTo>
                <a:lnTo>
                  <a:pt x="8600114" y="7333552"/>
                </a:lnTo>
                <a:lnTo>
                  <a:pt x="0" y="73335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2471261" y="3773374"/>
            <a:ext cx="7823169" cy="6927060"/>
          </a:xfrm>
          <a:custGeom>
            <a:avLst/>
            <a:gdLst/>
            <a:ahLst/>
            <a:cxnLst/>
            <a:rect r="r" b="b" t="t" l="l"/>
            <a:pathLst>
              <a:path h="6927060" w="7823169">
                <a:moveTo>
                  <a:pt x="7823169" y="0"/>
                </a:moveTo>
                <a:lnTo>
                  <a:pt x="0" y="0"/>
                </a:lnTo>
                <a:lnTo>
                  <a:pt x="0" y="6927060"/>
                </a:lnTo>
                <a:lnTo>
                  <a:pt x="7823169" y="6927060"/>
                </a:lnTo>
                <a:lnTo>
                  <a:pt x="7823169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620029">
            <a:off x="3721316" y="296825"/>
            <a:ext cx="2664160" cy="2984294"/>
          </a:xfrm>
          <a:custGeom>
            <a:avLst/>
            <a:gdLst/>
            <a:ahLst/>
            <a:cxnLst/>
            <a:rect r="r" b="b" t="t" l="l"/>
            <a:pathLst>
              <a:path h="2984294" w="2664160">
                <a:moveTo>
                  <a:pt x="0" y="0"/>
                </a:moveTo>
                <a:lnTo>
                  <a:pt x="2664160" y="0"/>
                </a:lnTo>
                <a:lnTo>
                  <a:pt x="2664160" y="2984293"/>
                </a:lnTo>
                <a:lnTo>
                  <a:pt x="0" y="298429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484677">
            <a:off x="12029545" y="115392"/>
            <a:ext cx="2664160" cy="2984294"/>
          </a:xfrm>
          <a:custGeom>
            <a:avLst/>
            <a:gdLst/>
            <a:ahLst/>
            <a:cxnLst/>
            <a:rect r="r" b="b" t="t" l="l"/>
            <a:pathLst>
              <a:path h="2984294" w="2664160">
                <a:moveTo>
                  <a:pt x="0" y="0"/>
                </a:moveTo>
                <a:lnTo>
                  <a:pt x="2664161" y="0"/>
                </a:lnTo>
                <a:lnTo>
                  <a:pt x="2664161" y="2984293"/>
                </a:lnTo>
                <a:lnTo>
                  <a:pt x="0" y="298429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652386">
            <a:off x="-1418765" y="344140"/>
            <a:ext cx="4527963" cy="2889664"/>
          </a:xfrm>
          <a:custGeom>
            <a:avLst/>
            <a:gdLst/>
            <a:ahLst/>
            <a:cxnLst/>
            <a:rect r="r" b="b" t="t" l="l"/>
            <a:pathLst>
              <a:path h="2889664" w="4527963">
                <a:moveTo>
                  <a:pt x="0" y="0"/>
                </a:moveTo>
                <a:lnTo>
                  <a:pt x="4527963" y="0"/>
                </a:lnTo>
                <a:lnTo>
                  <a:pt x="4527963" y="2889663"/>
                </a:lnTo>
                <a:lnTo>
                  <a:pt x="0" y="288966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351812">
            <a:off x="15936275" y="493931"/>
            <a:ext cx="3316312" cy="2839969"/>
          </a:xfrm>
          <a:custGeom>
            <a:avLst/>
            <a:gdLst/>
            <a:ahLst/>
            <a:cxnLst/>
            <a:rect r="r" b="b" t="t" l="l"/>
            <a:pathLst>
              <a:path h="2839969" w="3316312">
                <a:moveTo>
                  <a:pt x="0" y="0"/>
                </a:moveTo>
                <a:lnTo>
                  <a:pt x="3316311" y="0"/>
                </a:lnTo>
                <a:lnTo>
                  <a:pt x="3316311" y="2839969"/>
                </a:lnTo>
                <a:lnTo>
                  <a:pt x="0" y="283996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488115" y="3758755"/>
            <a:ext cx="13311770" cy="2723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331"/>
              </a:lnSpc>
            </a:pPr>
            <a:r>
              <a:rPr lang="en-US" sz="12230" spc="1467">
                <a:solidFill>
                  <a:srgbClr val="F3F7EC"/>
                </a:solidFill>
                <a:latin typeface="Wedges"/>
                <a:ea typeface="Wedges"/>
                <a:cs typeface="Wedges"/>
                <a:sym typeface="Wedges"/>
              </a:rPr>
              <a:t>GREENMARKET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218170" y="5326817"/>
            <a:ext cx="5614916" cy="36487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56"/>
              </a:lnSpc>
            </a:pPr>
            <a:r>
              <a:rPr lang="en-US" sz="4040">
                <a:solidFill>
                  <a:srgbClr val="152116"/>
                </a:solidFill>
                <a:latin typeface="Jua"/>
                <a:ea typeface="Jua"/>
                <a:cs typeface="Jua"/>
                <a:sym typeface="Jua"/>
              </a:rPr>
              <a:t>Integrantes:</a:t>
            </a:r>
          </a:p>
          <a:p>
            <a:pPr algn="ctr">
              <a:lnSpc>
                <a:spcPts val="5656"/>
              </a:lnSpc>
            </a:pPr>
            <a:r>
              <a:rPr lang="en-US" sz="4040">
                <a:solidFill>
                  <a:srgbClr val="152116"/>
                </a:solidFill>
                <a:latin typeface="Jua"/>
                <a:ea typeface="Jua"/>
                <a:cs typeface="Jua"/>
                <a:sym typeface="Jua"/>
              </a:rPr>
              <a:t>Juan Herrera </a:t>
            </a:r>
          </a:p>
          <a:p>
            <a:pPr algn="ctr">
              <a:lnSpc>
                <a:spcPts val="5656"/>
              </a:lnSpc>
            </a:pPr>
            <a:r>
              <a:rPr lang="en-US" sz="4040">
                <a:solidFill>
                  <a:srgbClr val="152116"/>
                </a:solidFill>
                <a:latin typeface="Jua"/>
                <a:ea typeface="Jua"/>
                <a:cs typeface="Jua"/>
                <a:sym typeface="Jua"/>
              </a:rPr>
              <a:t>Dante Ruiz</a:t>
            </a:r>
          </a:p>
          <a:p>
            <a:pPr algn="ctr">
              <a:lnSpc>
                <a:spcPts val="5656"/>
              </a:lnSpc>
            </a:pPr>
            <a:r>
              <a:rPr lang="en-US" sz="4040">
                <a:solidFill>
                  <a:srgbClr val="152116"/>
                </a:solidFill>
                <a:latin typeface="Jua"/>
                <a:ea typeface="Jua"/>
                <a:cs typeface="Jua"/>
                <a:sym typeface="Jua"/>
              </a:rPr>
              <a:t>Matias Arteaga</a:t>
            </a:r>
          </a:p>
          <a:p>
            <a:pPr algn="ctr" marL="0" indent="0" lvl="0">
              <a:lnSpc>
                <a:spcPts val="5656"/>
              </a:lnSpc>
              <a:spcBef>
                <a:spcPct val="0"/>
              </a:spcBef>
            </a:pPr>
            <a:r>
              <a:rPr lang="en-US" sz="4040">
                <a:solidFill>
                  <a:srgbClr val="152116"/>
                </a:solidFill>
                <a:latin typeface="Jua"/>
                <a:ea typeface="Jua"/>
                <a:cs typeface="Jua"/>
                <a:sym typeface="Jua"/>
              </a:rPr>
              <a:t>Franco olave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1049060" y="7713708"/>
            <a:ext cx="1862631" cy="2986726"/>
          </a:xfrm>
          <a:custGeom>
            <a:avLst/>
            <a:gdLst/>
            <a:ahLst/>
            <a:cxnLst/>
            <a:rect r="r" b="b" t="t" l="l"/>
            <a:pathLst>
              <a:path h="2986726" w="1862631">
                <a:moveTo>
                  <a:pt x="0" y="0"/>
                </a:moveTo>
                <a:lnTo>
                  <a:pt x="1862631" y="0"/>
                </a:lnTo>
                <a:lnTo>
                  <a:pt x="1862631" y="2986726"/>
                </a:lnTo>
                <a:lnTo>
                  <a:pt x="0" y="298672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7270881" y="830696"/>
            <a:ext cx="3148561" cy="3201003"/>
            <a:chOff x="0" y="0"/>
            <a:chExt cx="4198081" cy="4268004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546908" y="0"/>
              <a:ext cx="3651173" cy="3651173"/>
              <a:chOff x="0" y="0"/>
              <a:chExt cx="812800" cy="812800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6A6A6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36882" lIns="36882" bIns="36882" rIns="36882"/>
              <a:lstStyle/>
              <a:p>
                <a:pPr algn="ctr">
                  <a:lnSpc>
                    <a:spcPts val="3052"/>
                  </a:lnSpc>
                </a:pPr>
              </a:p>
            </p:txBody>
          </p:sp>
        </p:grpSp>
        <p:sp>
          <p:nvSpPr>
            <p:cNvPr name="Freeform 15" id="15"/>
            <p:cNvSpPr/>
            <p:nvPr/>
          </p:nvSpPr>
          <p:spPr>
            <a:xfrm flipH="false" flipV="false" rot="0">
              <a:off x="0" y="189523"/>
              <a:ext cx="3916068" cy="4078481"/>
            </a:xfrm>
            <a:custGeom>
              <a:avLst/>
              <a:gdLst/>
              <a:ahLst/>
              <a:cxnLst/>
              <a:rect r="r" b="b" t="t" l="l"/>
              <a:pathLst>
                <a:path h="4078481" w="3916068">
                  <a:moveTo>
                    <a:pt x="0" y="0"/>
                  </a:moveTo>
                  <a:lnTo>
                    <a:pt x="3916068" y="0"/>
                  </a:lnTo>
                  <a:lnTo>
                    <a:pt x="3916068" y="4078481"/>
                  </a:lnTo>
                  <a:lnTo>
                    <a:pt x="0" y="40784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/>
              <a:stretch>
                <a:fillRect l="0" t="0" r="-4147" b="0"/>
              </a:stretch>
            </a:blipFill>
          </p:spPr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C956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651379" y="5838927"/>
            <a:ext cx="3499583" cy="4694563"/>
          </a:xfrm>
          <a:custGeom>
            <a:avLst/>
            <a:gdLst/>
            <a:ahLst/>
            <a:cxnLst/>
            <a:rect r="r" b="b" t="t" l="l"/>
            <a:pathLst>
              <a:path h="4694563" w="3499583">
                <a:moveTo>
                  <a:pt x="0" y="0"/>
                </a:moveTo>
                <a:lnTo>
                  <a:pt x="3499583" y="0"/>
                </a:lnTo>
                <a:lnTo>
                  <a:pt x="3499583" y="4694562"/>
                </a:lnTo>
                <a:lnTo>
                  <a:pt x="0" y="46945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7116793">
            <a:off x="15668625" y="-232449"/>
            <a:ext cx="5238750" cy="4114800"/>
          </a:xfrm>
          <a:custGeom>
            <a:avLst/>
            <a:gdLst/>
            <a:ahLst/>
            <a:cxnLst/>
            <a:rect r="r" b="b" t="t" l="l"/>
            <a:pathLst>
              <a:path h="4114800" w="5238750">
                <a:moveTo>
                  <a:pt x="0" y="0"/>
                </a:moveTo>
                <a:lnTo>
                  <a:pt x="5238750" y="0"/>
                </a:lnTo>
                <a:lnTo>
                  <a:pt x="523875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1257383">
            <a:off x="-603364" y="-745646"/>
            <a:ext cx="4527963" cy="2889664"/>
          </a:xfrm>
          <a:custGeom>
            <a:avLst/>
            <a:gdLst/>
            <a:ahLst/>
            <a:cxnLst/>
            <a:rect r="r" b="b" t="t" l="l"/>
            <a:pathLst>
              <a:path h="2889664" w="4527963">
                <a:moveTo>
                  <a:pt x="0" y="0"/>
                </a:moveTo>
                <a:lnTo>
                  <a:pt x="4527963" y="0"/>
                </a:lnTo>
                <a:lnTo>
                  <a:pt x="4527963" y="2889664"/>
                </a:lnTo>
                <a:lnTo>
                  <a:pt x="0" y="288966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637695" y="4471607"/>
            <a:ext cx="1656140" cy="1656140"/>
          </a:xfrm>
          <a:custGeom>
            <a:avLst/>
            <a:gdLst/>
            <a:ahLst/>
            <a:cxnLst/>
            <a:rect r="r" b="b" t="t" l="l"/>
            <a:pathLst>
              <a:path h="1656140" w="1656140">
                <a:moveTo>
                  <a:pt x="0" y="0"/>
                </a:moveTo>
                <a:lnTo>
                  <a:pt x="1656140" y="0"/>
                </a:lnTo>
                <a:lnTo>
                  <a:pt x="1656140" y="1656140"/>
                </a:lnTo>
                <a:lnTo>
                  <a:pt x="0" y="165614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514455" y="4069082"/>
            <a:ext cx="1558759" cy="1558759"/>
          </a:xfrm>
          <a:custGeom>
            <a:avLst/>
            <a:gdLst/>
            <a:ahLst/>
            <a:cxnLst/>
            <a:rect r="r" b="b" t="t" l="l"/>
            <a:pathLst>
              <a:path h="1558759" w="1558759">
                <a:moveTo>
                  <a:pt x="0" y="0"/>
                </a:moveTo>
                <a:lnTo>
                  <a:pt x="1558760" y="0"/>
                </a:lnTo>
                <a:lnTo>
                  <a:pt x="1558760" y="1558760"/>
                </a:lnTo>
                <a:lnTo>
                  <a:pt x="0" y="155876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746006" y="2989847"/>
            <a:ext cx="1656140" cy="1656140"/>
          </a:xfrm>
          <a:custGeom>
            <a:avLst/>
            <a:gdLst/>
            <a:ahLst/>
            <a:cxnLst/>
            <a:rect r="r" b="b" t="t" l="l"/>
            <a:pathLst>
              <a:path h="1656140" w="1656140">
                <a:moveTo>
                  <a:pt x="0" y="0"/>
                </a:moveTo>
                <a:lnTo>
                  <a:pt x="1656140" y="0"/>
                </a:lnTo>
                <a:lnTo>
                  <a:pt x="1656140" y="1656140"/>
                </a:lnTo>
                <a:lnTo>
                  <a:pt x="0" y="165614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5187188" y="3643536"/>
            <a:ext cx="1656140" cy="1656140"/>
          </a:xfrm>
          <a:custGeom>
            <a:avLst/>
            <a:gdLst/>
            <a:ahLst/>
            <a:cxnLst/>
            <a:rect r="r" b="b" t="t" l="l"/>
            <a:pathLst>
              <a:path h="1656140" w="1656140">
                <a:moveTo>
                  <a:pt x="0" y="0"/>
                </a:moveTo>
                <a:lnTo>
                  <a:pt x="1656140" y="0"/>
                </a:lnTo>
                <a:lnTo>
                  <a:pt x="1656140" y="1656141"/>
                </a:lnTo>
                <a:lnTo>
                  <a:pt x="0" y="1656141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6015258" y="2534220"/>
            <a:ext cx="1656140" cy="1656140"/>
          </a:xfrm>
          <a:custGeom>
            <a:avLst/>
            <a:gdLst/>
            <a:ahLst/>
            <a:cxnLst/>
            <a:rect r="r" b="b" t="t" l="l"/>
            <a:pathLst>
              <a:path h="1656140" w="1656140">
                <a:moveTo>
                  <a:pt x="0" y="0"/>
                </a:moveTo>
                <a:lnTo>
                  <a:pt x="1656140" y="0"/>
                </a:lnTo>
                <a:lnTo>
                  <a:pt x="1656140" y="1656140"/>
                </a:lnTo>
                <a:lnTo>
                  <a:pt x="0" y="165614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3297381" y="4147864"/>
            <a:ext cx="1615502" cy="1151812"/>
          </a:xfrm>
          <a:custGeom>
            <a:avLst/>
            <a:gdLst/>
            <a:ahLst/>
            <a:cxnLst/>
            <a:rect r="r" b="b" t="t" l="l"/>
            <a:pathLst>
              <a:path h="1151812" w="1615502">
                <a:moveTo>
                  <a:pt x="0" y="0"/>
                </a:moveTo>
                <a:lnTo>
                  <a:pt x="1615502" y="0"/>
                </a:lnTo>
                <a:lnTo>
                  <a:pt x="1615502" y="1151813"/>
                </a:lnTo>
                <a:lnTo>
                  <a:pt x="0" y="1151813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200124" y="3465216"/>
            <a:ext cx="2822952" cy="2766493"/>
            <a:chOff x="0" y="0"/>
            <a:chExt cx="3763936" cy="3688657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3763936" cy="3688657"/>
            </a:xfrm>
            <a:custGeom>
              <a:avLst/>
              <a:gdLst/>
              <a:ahLst/>
              <a:cxnLst/>
              <a:rect r="r" b="b" t="t" l="l"/>
              <a:pathLst>
                <a:path h="3688657" w="3763936">
                  <a:moveTo>
                    <a:pt x="0" y="0"/>
                  </a:moveTo>
                  <a:lnTo>
                    <a:pt x="3763936" y="0"/>
                  </a:lnTo>
                  <a:lnTo>
                    <a:pt x="3763936" y="3688657"/>
                  </a:lnTo>
                  <a:lnTo>
                    <a:pt x="0" y="36886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0"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1016000" y="851488"/>
              <a:ext cx="1659797" cy="1599441"/>
            </a:xfrm>
            <a:custGeom>
              <a:avLst/>
              <a:gdLst/>
              <a:ahLst/>
              <a:cxnLst/>
              <a:rect r="r" b="b" t="t" l="l"/>
              <a:pathLst>
                <a:path h="1599441" w="1659797">
                  <a:moveTo>
                    <a:pt x="0" y="0"/>
                  </a:moveTo>
                  <a:lnTo>
                    <a:pt x="1659797" y="0"/>
                  </a:lnTo>
                  <a:lnTo>
                    <a:pt x="1659797" y="1599441"/>
                  </a:lnTo>
                  <a:lnTo>
                    <a:pt x="0" y="15994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2">
                <a:extLs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4" id="14"/>
            <p:cNvSpPr txBox="true"/>
            <p:nvPr/>
          </p:nvSpPr>
          <p:spPr>
            <a:xfrm rot="0">
              <a:off x="257921" y="2333840"/>
              <a:ext cx="3302955" cy="12524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831"/>
                </a:lnSpc>
                <a:spcBef>
                  <a:spcPct val="0"/>
                </a:spcBef>
              </a:pPr>
              <a:r>
                <a:rPr lang="en-US" sz="2736">
                  <a:solidFill>
                    <a:srgbClr val="000000"/>
                  </a:solidFill>
                  <a:latin typeface="Wedges"/>
                  <a:ea typeface="Wedges"/>
                  <a:cs typeface="Wedges"/>
                  <a:sym typeface="Wedges"/>
                </a:rPr>
                <a:t>Metodología espiral </a:t>
              </a: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9026516" y="3895700"/>
            <a:ext cx="1615502" cy="1151812"/>
          </a:xfrm>
          <a:custGeom>
            <a:avLst/>
            <a:gdLst/>
            <a:ahLst/>
            <a:cxnLst/>
            <a:rect r="r" b="b" t="t" l="l"/>
            <a:pathLst>
              <a:path h="1151812" w="1615502">
                <a:moveTo>
                  <a:pt x="0" y="0"/>
                </a:moveTo>
                <a:lnTo>
                  <a:pt x="1615502" y="0"/>
                </a:lnTo>
                <a:lnTo>
                  <a:pt x="1615502" y="1151813"/>
                </a:lnTo>
                <a:lnTo>
                  <a:pt x="0" y="1151813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10823499" y="2875530"/>
            <a:ext cx="4222481" cy="2772897"/>
            <a:chOff x="0" y="0"/>
            <a:chExt cx="5629975" cy="3697196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3671741" y="1028801"/>
              <a:ext cx="1958234" cy="2050506"/>
            </a:xfrm>
            <a:custGeom>
              <a:avLst/>
              <a:gdLst/>
              <a:ahLst/>
              <a:cxnLst/>
              <a:rect r="r" b="b" t="t" l="l"/>
              <a:pathLst>
                <a:path h="2050506" w="1958234">
                  <a:moveTo>
                    <a:pt x="0" y="0"/>
                  </a:moveTo>
                  <a:lnTo>
                    <a:pt x="1958234" y="0"/>
                  </a:lnTo>
                  <a:lnTo>
                    <a:pt x="1958234" y="2050506"/>
                  </a:lnTo>
                  <a:lnTo>
                    <a:pt x="0" y="20505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4"/>
              <a:stretch>
                <a:fillRect l="0" t="0" r="0" b="0"/>
              </a:stretch>
            </a:blip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4075066" cy="3697196"/>
            </a:xfrm>
            <a:custGeom>
              <a:avLst/>
              <a:gdLst/>
              <a:ahLst/>
              <a:cxnLst/>
              <a:rect r="r" b="b" t="t" l="l"/>
              <a:pathLst>
                <a:path h="3697196" w="4075066">
                  <a:moveTo>
                    <a:pt x="0" y="0"/>
                  </a:moveTo>
                  <a:lnTo>
                    <a:pt x="4075066" y="0"/>
                  </a:lnTo>
                  <a:lnTo>
                    <a:pt x="4075066" y="3697196"/>
                  </a:lnTo>
                  <a:lnTo>
                    <a:pt x="0" y="36971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5"/>
              <a:stretch>
                <a:fillRect l="0" t="0" r="0" b="0"/>
              </a:stretch>
            </a:blipFill>
          </p:spPr>
        </p:sp>
      </p:grpSp>
      <p:sp>
        <p:nvSpPr>
          <p:cNvPr name="Freeform 19" id="19"/>
          <p:cNvSpPr/>
          <p:nvPr/>
        </p:nvSpPr>
        <p:spPr>
          <a:xfrm flipH="false" flipV="false" rot="503187">
            <a:off x="15940488" y="4180734"/>
            <a:ext cx="1615502" cy="1151812"/>
          </a:xfrm>
          <a:custGeom>
            <a:avLst/>
            <a:gdLst/>
            <a:ahLst/>
            <a:cxnLst/>
            <a:rect r="r" b="b" t="t" l="l"/>
            <a:pathLst>
              <a:path h="1151812" w="1615502">
                <a:moveTo>
                  <a:pt x="0" y="0"/>
                </a:moveTo>
                <a:lnTo>
                  <a:pt x="1615502" y="0"/>
                </a:lnTo>
                <a:lnTo>
                  <a:pt x="1615502" y="1151812"/>
                </a:lnTo>
                <a:lnTo>
                  <a:pt x="0" y="1151812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3607921" y="1104900"/>
            <a:ext cx="11226657" cy="9514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53"/>
              </a:lnSpc>
            </a:pPr>
            <a:r>
              <a:rPr lang="en-US" sz="6745" spc="809">
                <a:solidFill>
                  <a:srgbClr val="F3F7EC"/>
                </a:solidFill>
                <a:latin typeface="Wedges"/>
                <a:ea typeface="Wedges"/>
                <a:cs typeface="Wedges"/>
                <a:sym typeface="Wedges"/>
              </a:rPr>
              <a:t>Gestión de riesgos </a:t>
            </a:r>
          </a:p>
        </p:txBody>
      </p:sp>
      <p:sp>
        <p:nvSpPr>
          <p:cNvPr name="Freeform 21" id="21"/>
          <p:cNvSpPr/>
          <p:nvPr/>
        </p:nvSpPr>
        <p:spPr>
          <a:xfrm flipH="false" flipV="false" rot="-1582259">
            <a:off x="-170252" y="8021549"/>
            <a:ext cx="2397903" cy="2912379"/>
          </a:xfrm>
          <a:custGeom>
            <a:avLst/>
            <a:gdLst/>
            <a:ahLst/>
            <a:cxnLst/>
            <a:rect r="r" b="b" t="t" l="l"/>
            <a:pathLst>
              <a:path h="2912379" w="2397903">
                <a:moveTo>
                  <a:pt x="0" y="0"/>
                </a:moveTo>
                <a:lnTo>
                  <a:pt x="2397904" y="0"/>
                </a:lnTo>
                <a:lnTo>
                  <a:pt x="2397904" y="2912380"/>
                </a:lnTo>
                <a:lnTo>
                  <a:pt x="0" y="2912380"/>
                </a:lnTo>
                <a:lnTo>
                  <a:pt x="0" y="0"/>
                </a:lnTo>
                <a:close/>
              </a:path>
            </a:pathLst>
          </a:custGeom>
          <a:blipFill>
            <a:blip r:embed="rId28"/>
            <a:stretch>
              <a:fillRect l="-3061" t="0" r="-3061" b="-4699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175370">
            <a:off x="1860383" y="8498125"/>
            <a:ext cx="1139195" cy="2501958"/>
          </a:xfrm>
          <a:custGeom>
            <a:avLst/>
            <a:gdLst/>
            <a:ahLst/>
            <a:cxnLst/>
            <a:rect r="r" b="b" t="t" l="l"/>
            <a:pathLst>
              <a:path h="2501958" w="1139195">
                <a:moveTo>
                  <a:pt x="0" y="0"/>
                </a:moveTo>
                <a:lnTo>
                  <a:pt x="1139195" y="0"/>
                </a:lnTo>
                <a:lnTo>
                  <a:pt x="1139195" y="2501957"/>
                </a:lnTo>
                <a:lnTo>
                  <a:pt x="0" y="2501957"/>
                </a:lnTo>
                <a:lnTo>
                  <a:pt x="0" y="0"/>
                </a:lnTo>
                <a:close/>
              </a:path>
            </a:pathLst>
          </a:custGeom>
          <a:blipFill>
            <a:blip r:embed="rId28"/>
            <a:stretch>
              <a:fillRect l="-116935" t="0" r="-6444" b="-21874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2243406">
            <a:off x="3710209" y="8069364"/>
            <a:ext cx="2397903" cy="2912379"/>
          </a:xfrm>
          <a:custGeom>
            <a:avLst/>
            <a:gdLst/>
            <a:ahLst/>
            <a:cxnLst/>
            <a:rect r="r" b="b" t="t" l="l"/>
            <a:pathLst>
              <a:path h="2912379" w="2397903">
                <a:moveTo>
                  <a:pt x="0" y="0"/>
                </a:moveTo>
                <a:lnTo>
                  <a:pt x="2397903" y="0"/>
                </a:lnTo>
                <a:lnTo>
                  <a:pt x="2397903" y="2912379"/>
                </a:lnTo>
                <a:lnTo>
                  <a:pt x="0" y="2912379"/>
                </a:lnTo>
                <a:lnTo>
                  <a:pt x="0" y="0"/>
                </a:lnTo>
                <a:close/>
              </a:path>
            </a:pathLst>
          </a:custGeom>
          <a:blipFill>
            <a:blip r:embed="rId28"/>
            <a:stretch>
              <a:fillRect l="-3061" t="0" r="-3061" b="-4699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-404152">
            <a:off x="2151391" y="7973735"/>
            <a:ext cx="2397903" cy="2912379"/>
          </a:xfrm>
          <a:custGeom>
            <a:avLst/>
            <a:gdLst/>
            <a:ahLst/>
            <a:cxnLst/>
            <a:rect r="r" b="b" t="t" l="l"/>
            <a:pathLst>
              <a:path h="2912379" w="2397903">
                <a:moveTo>
                  <a:pt x="0" y="0"/>
                </a:moveTo>
                <a:lnTo>
                  <a:pt x="2397903" y="0"/>
                </a:lnTo>
                <a:lnTo>
                  <a:pt x="2397903" y="2912379"/>
                </a:lnTo>
                <a:lnTo>
                  <a:pt x="0" y="2912379"/>
                </a:lnTo>
                <a:lnTo>
                  <a:pt x="0" y="0"/>
                </a:lnTo>
                <a:close/>
              </a:path>
            </a:pathLst>
          </a:custGeom>
          <a:blipFill>
            <a:blip r:embed="rId28"/>
            <a:stretch>
              <a:fillRect l="-3061" t="0" r="-3061" b="-4699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1938867" y="6982611"/>
            <a:ext cx="2822952" cy="2766493"/>
          </a:xfrm>
          <a:custGeom>
            <a:avLst/>
            <a:gdLst/>
            <a:ahLst/>
            <a:cxnLst/>
            <a:rect r="r" b="b" t="t" l="l"/>
            <a:pathLst>
              <a:path h="2766493" w="2822952">
                <a:moveTo>
                  <a:pt x="0" y="0"/>
                </a:moveTo>
                <a:lnTo>
                  <a:pt x="2822952" y="0"/>
                </a:lnTo>
                <a:lnTo>
                  <a:pt x="2822952" y="2766492"/>
                </a:lnTo>
                <a:lnTo>
                  <a:pt x="0" y="2766492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C956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651379" y="5838927"/>
            <a:ext cx="3499583" cy="4694563"/>
          </a:xfrm>
          <a:custGeom>
            <a:avLst/>
            <a:gdLst/>
            <a:ahLst/>
            <a:cxnLst/>
            <a:rect r="r" b="b" t="t" l="l"/>
            <a:pathLst>
              <a:path h="4694563" w="3499583">
                <a:moveTo>
                  <a:pt x="0" y="0"/>
                </a:moveTo>
                <a:lnTo>
                  <a:pt x="3499583" y="0"/>
                </a:lnTo>
                <a:lnTo>
                  <a:pt x="3499583" y="4694562"/>
                </a:lnTo>
                <a:lnTo>
                  <a:pt x="0" y="46945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7116793">
            <a:off x="15668625" y="-232449"/>
            <a:ext cx="5238750" cy="4114800"/>
          </a:xfrm>
          <a:custGeom>
            <a:avLst/>
            <a:gdLst/>
            <a:ahLst/>
            <a:cxnLst/>
            <a:rect r="r" b="b" t="t" l="l"/>
            <a:pathLst>
              <a:path h="4114800" w="5238750">
                <a:moveTo>
                  <a:pt x="0" y="0"/>
                </a:moveTo>
                <a:lnTo>
                  <a:pt x="5238750" y="0"/>
                </a:lnTo>
                <a:lnTo>
                  <a:pt x="523875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1257383">
            <a:off x="-603364" y="-745646"/>
            <a:ext cx="4527963" cy="2889664"/>
          </a:xfrm>
          <a:custGeom>
            <a:avLst/>
            <a:gdLst/>
            <a:ahLst/>
            <a:cxnLst/>
            <a:rect r="r" b="b" t="t" l="l"/>
            <a:pathLst>
              <a:path h="2889664" w="4527963">
                <a:moveTo>
                  <a:pt x="0" y="0"/>
                </a:moveTo>
                <a:lnTo>
                  <a:pt x="4527963" y="0"/>
                </a:lnTo>
                <a:lnTo>
                  <a:pt x="4527963" y="2889664"/>
                </a:lnTo>
                <a:lnTo>
                  <a:pt x="0" y="288966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675347">
            <a:off x="8642311" y="2939956"/>
            <a:ext cx="2770609" cy="3002758"/>
            <a:chOff x="0" y="0"/>
            <a:chExt cx="3694146" cy="4003677"/>
          </a:xfrm>
        </p:grpSpPr>
        <p:grpSp>
          <p:nvGrpSpPr>
            <p:cNvPr name="Group 6" id="6"/>
            <p:cNvGrpSpPr/>
            <p:nvPr/>
          </p:nvGrpSpPr>
          <p:grpSpPr>
            <a:xfrm rot="0">
              <a:off x="0" y="0"/>
              <a:ext cx="3694146" cy="4003677"/>
              <a:chOff x="0" y="0"/>
              <a:chExt cx="759606" cy="823253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759606" cy="823253"/>
              </a:xfrm>
              <a:custGeom>
                <a:avLst/>
                <a:gdLst/>
                <a:ahLst/>
                <a:cxnLst/>
                <a:rect r="r" b="b" t="t" l="l"/>
                <a:pathLst>
                  <a:path h="823253" w="759606">
                    <a:moveTo>
                      <a:pt x="136900" y="0"/>
                    </a:moveTo>
                    <a:lnTo>
                      <a:pt x="622706" y="0"/>
                    </a:lnTo>
                    <a:cubicBezTo>
                      <a:pt x="659014" y="0"/>
                      <a:pt x="693835" y="14423"/>
                      <a:pt x="719509" y="40097"/>
                    </a:cubicBezTo>
                    <a:cubicBezTo>
                      <a:pt x="745183" y="65771"/>
                      <a:pt x="759606" y="100592"/>
                      <a:pt x="759606" y="136900"/>
                    </a:cubicBezTo>
                    <a:lnTo>
                      <a:pt x="759606" y="686353"/>
                    </a:lnTo>
                    <a:cubicBezTo>
                      <a:pt x="759606" y="722661"/>
                      <a:pt x="745183" y="757483"/>
                      <a:pt x="719509" y="783156"/>
                    </a:cubicBezTo>
                    <a:cubicBezTo>
                      <a:pt x="693835" y="808830"/>
                      <a:pt x="659014" y="823253"/>
                      <a:pt x="622706" y="823253"/>
                    </a:cubicBezTo>
                    <a:lnTo>
                      <a:pt x="136900" y="823253"/>
                    </a:lnTo>
                    <a:cubicBezTo>
                      <a:pt x="100592" y="823253"/>
                      <a:pt x="65771" y="808830"/>
                      <a:pt x="40097" y="783156"/>
                    </a:cubicBezTo>
                    <a:cubicBezTo>
                      <a:pt x="14423" y="757483"/>
                      <a:pt x="0" y="722661"/>
                      <a:pt x="0" y="686353"/>
                    </a:cubicBezTo>
                    <a:lnTo>
                      <a:pt x="0" y="136900"/>
                    </a:lnTo>
                    <a:cubicBezTo>
                      <a:pt x="0" y="100592"/>
                      <a:pt x="14423" y="65771"/>
                      <a:pt x="40097" y="40097"/>
                    </a:cubicBezTo>
                    <a:cubicBezTo>
                      <a:pt x="65771" y="14423"/>
                      <a:pt x="100592" y="0"/>
                      <a:pt x="136900" y="0"/>
                    </a:cubicBezTo>
                    <a:close/>
                  </a:path>
                </a:pathLst>
              </a:custGeom>
              <a:solidFill>
                <a:srgbClr val="0F0E0C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38100"/>
                <a:ext cx="759606" cy="86135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name="TextBox 9" id="9"/>
            <p:cNvSpPr txBox="true"/>
            <p:nvPr/>
          </p:nvSpPr>
          <p:spPr>
            <a:xfrm rot="0">
              <a:off x="71476" y="400918"/>
              <a:ext cx="3551194" cy="323142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734"/>
                </a:lnSpc>
                <a:spcBef>
                  <a:spcPct val="0"/>
                </a:spcBef>
              </a:pPr>
              <a:r>
                <a:rPr lang="en-US" sz="1591" spc="190">
                  <a:solidFill>
                    <a:srgbClr val="BE1931"/>
                  </a:solidFill>
                  <a:latin typeface="Wedges"/>
                  <a:ea typeface="Wedges"/>
                  <a:cs typeface="Wedges"/>
                  <a:sym typeface="Wedges"/>
                </a:rPr>
                <a:t>Rojo: Resultados 25</a:t>
              </a:r>
            </a:p>
            <a:p>
              <a:pPr algn="ctr">
                <a:lnSpc>
                  <a:spcPts val="1734"/>
                </a:lnSpc>
                <a:spcBef>
                  <a:spcPct val="0"/>
                </a:spcBef>
              </a:pPr>
              <a:r>
                <a:rPr lang="en-US" sz="1591" spc="190">
                  <a:solidFill>
                    <a:srgbClr val="FF914D"/>
                  </a:solidFill>
                  <a:latin typeface="Wedges"/>
                  <a:ea typeface="Wedges"/>
                  <a:cs typeface="Wedges"/>
                  <a:sym typeface="Wedges"/>
                </a:rPr>
                <a:t>Naranja: Resultados entre 16 a 20</a:t>
              </a:r>
            </a:p>
            <a:p>
              <a:pPr algn="ctr">
                <a:lnSpc>
                  <a:spcPts val="1734"/>
                </a:lnSpc>
                <a:spcBef>
                  <a:spcPct val="0"/>
                </a:spcBef>
              </a:pPr>
              <a:r>
                <a:rPr lang="en-US" sz="1591" spc="190">
                  <a:solidFill>
                    <a:srgbClr val="FFD00B"/>
                  </a:solidFill>
                  <a:latin typeface="Wedges"/>
                  <a:ea typeface="Wedges"/>
                  <a:cs typeface="Wedges"/>
                  <a:sym typeface="Wedges"/>
                </a:rPr>
                <a:t>Amarillo: Resultados entre 12 a 15</a:t>
              </a:r>
            </a:p>
            <a:p>
              <a:pPr algn="ctr">
                <a:lnSpc>
                  <a:spcPts val="1734"/>
                </a:lnSpc>
                <a:spcBef>
                  <a:spcPct val="0"/>
                </a:spcBef>
              </a:pPr>
              <a:r>
                <a:rPr lang="en-US" sz="1591" spc="190">
                  <a:solidFill>
                    <a:srgbClr val="55D876"/>
                  </a:solidFill>
                  <a:latin typeface="Wedges"/>
                  <a:ea typeface="Wedges"/>
                  <a:cs typeface="Wedges"/>
                  <a:sym typeface="Wedges"/>
                </a:rPr>
                <a:t>Gris: Resultados entre 6 al 10</a:t>
              </a:r>
            </a:p>
            <a:p>
              <a:pPr algn="ctr">
                <a:lnSpc>
                  <a:spcPts val="1734"/>
                </a:lnSpc>
                <a:spcBef>
                  <a:spcPct val="0"/>
                </a:spcBef>
              </a:pPr>
              <a:r>
                <a:rPr lang="en-US" sz="1591" spc="190">
                  <a:solidFill>
                    <a:srgbClr val="224C8D"/>
                  </a:solidFill>
                  <a:latin typeface="Wedges"/>
                  <a:ea typeface="Wedges"/>
                  <a:cs typeface="Wedges"/>
                  <a:sym typeface="Wedges"/>
                </a:rPr>
                <a:t>Azul: Resultados entre 1 al 5</a:t>
              </a: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241507">
            <a:off x="2930067" y="7707364"/>
            <a:ext cx="199712" cy="3130388"/>
          </a:xfrm>
          <a:custGeom>
            <a:avLst/>
            <a:gdLst/>
            <a:ahLst/>
            <a:cxnLst/>
            <a:rect r="r" b="b" t="t" l="l"/>
            <a:pathLst>
              <a:path h="3130388" w="199712">
                <a:moveTo>
                  <a:pt x="0" y="0"/>
                </a:moveTo>
                <a:lnTo>
                  <a:pt x="199713" y="0"/>
                </a:lnTo>
                <a:lnTo>
                  <a:pt x="199713" y="3130388"/>
                </a:lnTo>
                <a:lnTo>
                  <a:pt x="0" y="313038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-80912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1582259">
            <a:off x="-560810" y="7845573"/>
            <a:ext cx="2397903" cy="2912379"/>
          </a:xfrm>
          <a:custGeom>
            <a:avLst/>
            <a:gdLst/>
            <a:ahLst/>
            <a:cxnLst/>
            <a:rect r="r" b="b" t="t" l="l"/>
            <a:pathLst>
              <a:path h="2912379" w="2397903">
                <a:moveTo>
                  <a:pt x="0" y="0"/>
                </a:moveTo>
                <a:lnTo>
                  <a:pt x="2397903" y="0"/>
                </a:lnTo>
                <a:lnTo>
                  <a:pt x="2397903" y="2912379"/>
                </a:lnTo>
                <a:lnTo>
                  <a:pt x="0" y="291237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3061" t="0" r="-3061" b="-4699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175370">
            <a:off x="1860383" y="8498125"/>
            <a:ext cx="1139195" cy="2501958"/>
          </a:xfrm>
          <a:custGeom>
            <a:avLst/>
            <a:gdLst/>
            <a:ahLst/>
            <a:cxnLst/>
            <a:rect r="r" b="b" t="t" l="l"/>
            <a:pathLst>
              <a:path h="2501958" w="1139195">
                <a:moveTo>
                  <a:pt x="0" y="0"/>
                </a:moveTo>
                <a:lnTo>
                  <a:pt x="1139195" y="0"/>
                </a:lnTo>
                <a:lnTo>
                  <a:pt x="1139195" y="2501957"/>
                </a:lnTo>
                <a:lnTo>
                  <a:pt x="0" y="250195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116935" t="0" r="-6444" b="-21874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2243406">
            <a:off x="2804496" y="7893387"/>
            <a:ext cx="2397903" cy="2912379"/>
          </a:xfrm>
          <a:custGeom>
            <a:avLst/>
            <a:gdLst/>
            <a:ahLst/>
            <a:cxnLst/>
            <a:rect r="r" b="b" t="t" l="l"/>
            <a:pathLst>
              <a:path h="2912379" w="2397903">
                <a:moveTo>
                  <a:pt x="0" y="0"/>
                </a:moveTo>
                <a:lnTo>
                  <a:pt x="2397903" y="0"/>
                </a:lnTo>
                <a:lnTo>
                  <a:pt x="2397903" y="2912380"/>
                </a:lnTo>
                <a:lnTo>
                  <a:pt x="0" y="291238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3061" t="0" r="-3061" b="-4699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6345694" y="3900039"/>
            <a:ext cx="2127244" cy="1779149"/>
          </a:xfrm>
          <a:custGeom>
            <a:avLst/>
            <a:gdLst/>
            <a:ahLst/>
            <a:cxnLst/>
            <a:rect r="r" b="b" t="t" l="l"/>
            <a:pathLst>
              <a:path h="1779149" w="2127244">
                <a:moveTo>
                  <a:pt x="0" y="0"/>
                </a:moveTo>
                <a:lnTo>
                  <a:pt x="2127244" y="0"/>
                </a:lnTo>
                <a:lnTo>
                  <a:pt x="2127244" y="1779149"/>
                </a:lnTo>
                <a:lnTo>
                  <a:pt x="0" y="177914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4291597" y="4101017"/>
            <a:ext cx="1615502" cy="1151812"/>
          </a:xfrm>
          <a:custGeom>
            <a:avLst/>
            <a:gdLst/>
            <a:ahLst/>
            <a:cxnLst/>
            <a:rect r="r" b="b" t="t" l="l"/>
            <a:pathLst>
              <a:path h="1151812" w="1615502">
                <a:moveTo>
                  <a:pt x="0" y="0"/>
                </a:moveTo>
                <a:lnTo>
                  <a:pt x="1615502" y="0"/>
                </a:lnTo>
                <a:lnTo>
                  <a:pt x="1615502" y="1151813"/>
                </a:lnTo>
                <a:lnTo>
                  <a:pt x="0" y="115181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847356" y="3449405"/>
            <a:ext cx="3165250" cy="2622136"/>
            <a:chOff x="0" y="0"/>
            <a:chExt cx="4220333" cy="3496182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3395074" cy="3242296"/>
            </a:xfrm>
            <a:custGeom>
              <a:avLst/>
              <a:gdLst/>
              <a:ahLst/>
              <a:cxnLst/>
              <a:rect r="r" b="b" t="t" l="l"/>
              <a:pathLst>
                <a:path h="3242296" w="3395074">
                  <a:moveTo>
                    <a:pt x="0" y="0"/>
                  </a:moveTo>
                  <a:lnTo>
                    <a:pt x="3395074" y="0"/>
                  </a:lnTo>
                  <a:lnTo>
                    <a:pt x="3395074" y="3242296"/>
                  </a:lnTo>
                  <a:lnTo>
                    <a:pt x="0" y="32422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/>
              <a:stretch>
                <a:fillRect l="0" t="0" r="0" b="0"/>
              </a:stretch>
            </a:blip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2234157" y="1176867"/>
              <a:ext cx="1986177" cy="2319315"/>
            </a:xfrm>
            <a:custGeom>
              <a:avLst/>
              <a:gdLst/>
              <a:ahLst/>
              <a:cxnLst/>
              <a:rect r="r" b="b" t="t" l="l"/>
              <a:pathLst>
                <a:path h="2319315" w="1986177">
                  <a:moveTo>
                    <a:pt x="0" y="0"/>
                  </a:moveTo>
                  <a:lnTo>
                    <a:pt x="1986176" y="0"/>
                  </a:lnTo>
                  <a:lnTo>
                    <a:pt x="1986176" y="2319315"/>
                  </a:lnTo>
                  <a:lnTo>
                    <a:pt x="0" y="23193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19" id="19"/>
          <p:cNvSpPr/>
          <p:nvPr/>
        </p:nvSpPr>
        <p:spPr>
          <a:xfrm flipH="false" flipV="false" rot="0">
            <a:off x="12117478" y="4184567"/>
            <a:ext cx="1615502" cy="1151812"/>
          </a:xfrm>
          <a:custGeom>
            <a:avLst/>
            <a:gdLst/>
            <a:ahLst/>
            <a:cxnLst/>
            <a:rect r="r" b="b" t="t" l="l"/>
            <a:pathLst>
              <a:path h="1151812" w="1615502">
                <a:moveTo>
                  <a:pt x="0" y="0"/>
                </a:moveTo>
                <a:lnTo>
                  <a:pt x="1615502" y="0"/>
                </a:lnTo>
                <a:lnTo>
                  <a:pt x="1615502" y="1151813"/>
                </a:lnTo>
                <a:lnTo>
                  <a:pt x="0" y="1151813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4047643" y="3446050"/>
            <a:ext cx="2285622" cy="1990569"/>
          </a:xfrm>
          <a:custGeom>
            <a:avLst/>
            <a:gdLst/>
            <a:ahLst/>
            <a:cxnLst/>
            <a:rect r="r" b="b" t="t" l="l"/>
            <a:pathLst>
              <a:path h="1990569" w="2285622">
                <a:moveTo>
                  <a:pt x="0" y="0"/>
                </a:moveTo>
                <a:lnTo>
                  <a:pt x="2285622" y="0"/>
                </a:lnTo>
                <a:lnTo>
                  <a:pt x="2285622" y="1990569"/>
                </a:lnTo>
                <a:lnTo>
                  <a:pt x="0" y="1990569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4834578" y="3130053"/>
            <a:ext cx="2717042" cy="2474978"/>
          </a:xfrm>
          <a:custGeom>
            <a:avLst/>
            <a:gdLst/>
            <a:ahLst/>
            <a:cxnLst/>
            <a:rect r="r" b="b" t="t" l="l"/>
            <a:pathLst>
              <a:path h="2474978" w="2717042">
                <a:moveTo>
                  <a:pt x="0" y="0"/>
                </a:moveTo>
                <a:lnTo>
                  <a:pt x="2717042" y="0"/>
                </a:lnTo>
                <a:lnTo>
                  <a:pt x="2717042" y="2474978"/>
                </a:lnTo>
                <a:lnTo>
                  <a:pt x="0" y="2474978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3607921" y="1104900"/>
            <a:ext cx="11226657" cy="9514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53"/>
              </a:lnSpc>
            </a:pPr>
            <a:r>
              <a:rPr lang="en-US" sz="6745" spc="809">
                <a:solidFill>
                  <a:srgbClr val="F3F7EC"/>
                </a:solidFill>
                <a:latin typeface="Wedges"/>
                <a:ea typeface="Wedges"/>
                <a:cs typeface="Wedges"/>
                <a:sym typeface="Wedges"/>
              </a:rPr>
              <a:t>Gestión de riesgos 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C956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509512" y="8229600"/>
            <a:ext cx="11873821" cy="4114800"/>
            <a:chOff x="0" y="0"/>
            <a:chExt cx="15831761" cy="5486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517322" cy="5486400"/>
            </a:xfrm>
            <a:custGeom>
              <a:avLst/>
              <a:gdLst/>
              <a:ahLst/>
              <a:cxnLst/>
              <a:rect r="r" b="b" t="t" l="l"/>
              <a:pathLst>
                <a:path h="5486400" w="6517322">
                  <a:moveTo>
                    <a:pt x="0" y="0"/>
                  </a:moveTo>
                  <a:lnTo>
                    <a:pt x="6517322" y="0"/>
                  </a:lnTo>
                  <a:lnTo>
                    <a:pt x="6517322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4675423" y="0"/>
              <a:ext cx="6517322" cy="5486400"/>
            </a:xfrm>
            <a:custGeom>
              <a:avLst/>
              <a:gdLst/>
              <a:ahLst/>
              <a:cxnLst/>
              <a:rect r="r" b="b" t="t" l="l"/>
              <a:pathLst>
                <a:path h="5486400" w="6517322">
                  <a:moveTo>
                    <a:pt x="0" y="0"/>
                  </a:moveTo>
                  <a:lnTo>
                    <a:pt x="6517322" y="0"/>
                  </a:lnTo>
                  <a:lnTo>
                    <a:pt x="6517322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9314439" y="0"/>
              <a:ext cx="6517322" cy="5486400"/>
            </a:xfrm>
            <a:custGeom>
              <a:avLst/>
              <a:gdLst/>
              <a:ahLst/>
              <a:cxnLst/>
              <a:rect r="r" b="b" t="t" l="l"/>
              <a:pathLst>
                <a:path h="5486400" w="6517322">
                  <a:moveTo>
                    <a:pt x="0" y="0"/>
                  </a:moveTo>
                  <a:lnTo>
                    <a:pt x="6517322" y="0"/>
                  </a:lnTo>
                  <a:lnTo>
                    <a:pt x="6517322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3614937" y="1105909"/>
            <a:ext cx="11226657" cy="9514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53"/>
              </a:lnSpc>
            </a:pPr>
            <a:r>
              <a:rPr lang="en-US" sz="6745" spc="809">
                <a:solidFill>
                  <a:srgbClr val="F3F7EC"/>
                </a:solidFill>
                <a:latin typeface="Wedges"/>
                <a:ea typeface="Wedges"/>
                <a:cs typeface="Wedges"/>
                <a:sym typeface="Wedges"/>
              </a:rPr>
              <a:t>Reflexión</a:t>
            </a:r>
            <a:r>
              <a:rPr lang="en-US" sz="6745" spc="809">
                <a:solidFill>
                  <a:srgbClr val="F3F7EC"/>
                </a:solidFill>
                <a:latin typeface="Wedges"/>
                <a:ea typeface="Wedges"/>
                <a:cs typeface="Wedges"/>
                <a:sym typeface="Wedges"/>
              </a:rPr>
              <a:t> 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5182448" y="-2057400"/>
            <a:ext cx="2947693" cy="4114800"/>
          </a:xfrm>
          <a:custGeom>
            <a:avLst/>
            <a:gdLst/>
            <a:ahLst/>
            <a:cxnLst/>
            <a:rect r="r" b="b" t="t" l="l"/>
            <a:pathLst>
              <a:path h="4114800" w="2947693">
                <a:moveTo>
                  <a:pt x="0" y="0"/>
                </a:moveTo>
                <a:lnTo>
                  <a:pt x="2947693" y="0"/>
                </a:lnTo>
                <a:lnTo>
                  <a:pt x="294769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1877990">
            <a:off x="2476892" y="-3111696"/>
            <a:ext cx="2947693" cy="4114800"/>
          </a:xfrm>
          <a:custGeom>
            <a:avLst/>
            <a:gdLst/>
            <a:ahLst/>
            <a:cxnLst/>
            <a:rect r="r" b="b" t="t" l="l"/>
            <a:pathLst>
              <a:path h="4114800" w="2947693">
                <a:moveTo>
                  <a:pt x="0" y="0"/>
                </a:moveTo>
                <a:lnTo>
                  <a:pt x="2947693" y="0"/>
                </a:lnTo>
                <a:lnTo>
                  <a:pt x="294769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2307536" y="2891656"/>
            <a:ext cx="5516987" cy="3697846"/>
            <a:chOff x="0" y="0"/>
            <a:chExt cx="1453034" cy="97391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453034" cy="973918"/>
            </a:xfrm>
            <a:custGeom>
              <a:avLst/>
              <a:gdLst/>
              <a:ahLst/>
              <a:cxnLst/>
              <a:rect r="r" b="b" t="t" l="l"/>
              <a:pathLst>
                <a:path h="973918" w="1453034">
                  <a:moveTo>
                    <a:pt x="71568" y="0"/>
                  </a:moveTo>
                  <a:lnTo>
                    <a:pt x="1381466" y="0"/>
                  </a:lnTo>
                  <a:cubicBezTo>
                    <a:pt x="1400447" y="0"/>
                    <a:pt x="1418651" y="7540"/>
                    <a:pt x="1432072" y="20962"/>
                  </a:cubicBezTo>
                  <a:cubicBezTo>
                    <a:pt x="1445494" y="34383"/>
                    <a:pt x="1453034" y="52587"/>
                    <a:pt x="1453034" y="71568"/>
                  </a:cubicBezTo>
                  <a:lnTo>
                    <a:pt x="1453034" y="902351"/>
                  </a:lnTo>
                  <a:cubicBezTo>
                    <a:pt x="1453034" y="941877"/>
                    <a:pt x="1420992" y="973918"/>
                    <a:pt x="1381466" y="973918"/>
                  </a:cubicBezTo>
                  <a:lnTo>
                    <a:pt x="71568" y="973918"/>
                  </a:lnTo>
                  <a:cubicBezTo>
                    <a:pt x="32042" y="973918"/>
                    <a:pt x="0" y="941877"/>
                    <a:pt x="0" y="902351"/>
                  </a:cubicBezTo>
                  <a:lnTo>
                    <a:pt x="0" y="71568"/>
                  </a:lnTo>
                  <a:cubicBezTo>
                    <a:pt x="0" y="32042"/>
                    <a:pt x="32042" y="0"/>
                    <a:pt x="71568" y="0"/>
                  </a:cubicBezTo>
                  <a:close/>
                </a:path>
              </a:pathLst>
            </a:custGeom>
            <a:solidFill>
              <a:srgbClr val="FFC331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1453034" cy="10120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2766774" y="3098744"/>
            <a:ext cx="2432260" cy="2844388"/>
            <a:chOff x="0" y="0"/>
            <a:chExt cx="3243014" cy="3792517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1018219"/>
              <a:ext cx="2763894" cy="2774298"/>
            </a:xfrm>
            <a:custGeom>
              <a:avLst/>
              <a:gdLst/>
              <a:ahLst/>
              <a:cxnLst/>
              <a:rect r="r" b="b" t="t" l="l"/>
              <a:pathLst>
                <a:path h="2774298" w="2763894">
                  <a:moveTo>
                    <a:pt x="0" y="0"/>
                  </a:moveTo>
                  <a:lnTo>
                    <a:pt x="2763894" y="0"/>
                  </a:lnTo>
                  <a:lnTo>
                    <a:pt x="2763894" y="2774298"/>
                  </a:lnTo>
                  <a:lnTo>
                    <a:pt x="0" y="27742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657090" y="2527447"/>
              <a:ext cx="774601" cy="635173"/>
            </a:xfrm>
            <a:custGeom>
              <a:avLst/>
              <a:gdLst/>
              <a:ahLst/>
              <a:cxnLst/>
              <a:rect r="r" b="b" t="t" l="l"/>
              <a:pathLst>
                <a:path h="635173" w="774601">
                  <a:moveTo>
                    <a:pt x="0" y="0"/>
                  </a:moveTo>
                  <a:lnTo>
                    <a:pt x="774600" y="0"/>
                  </a:lnTo>
                  <a:lnTo>
                    <a:pt x="774600" y="635172"/>
                  </a:lnTo>
                  <a:lnTo>
                    <a:pt x="0" y="6351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false" flipV="false" rot="-5479491">
              <a:off x="1684881" y="489474"/>
              <a:ext cx="2012526" cy="1057491"/>
            </a:xfrm>
            <a:custGeom>
              <a:avLst/>
              <a:gdLst/>
              <a:ahLst/>
              <a:cxnLst/>
              <a:rect r="r" b="b" t="t" l="l"/>
              <a:pathLst>
                <a:path h="1057491" w="2012526">
                  <a:moveTo>
                    <a:pt x="0" y="0"/>
                  </a:moveTo>
                  <a:lnTo>
                    <a:pt x="2012526" y="0"/>
                  </a:lnTo>
                  <a:lnTo>
                    <a:pt x="2012526" y="1057491"/>
                  </a:lnTo>
                  <a:lnTo>
                    <a:pt x="0" y="10574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5796256" y="3230888"/>
            <a:ext cx="3598095" cy="2983153"/>
            <a:chOff x="0" y="0"/>
            <a:chExt cx="4797460" cy="3977537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1405598" y="0"/>
              <a:ext cx="3391862" cy="3353703"/>
            </a:xfrm>
            <a:custGeom>
              <a:avLst/>
              <a:gdLst/>
              <a:ahLst/>
              <a:cxnLst/>
              <a:rect r="r" b="b" t="t" l="l"/>
              <a:pathLst>
                <a:path h="3353703" w="3391862">
                  <a:moveTo>
                    <a:pt x="0" y="0"/>
                  </a:moveTo>
                  <a:lnTo>
                    <a:pt x="3391862" y="0"/>
                  </a:lnTo>
                  <a:lnTo>
                    <a:pt x="3391862" y="3353703"/>
                  </a:lnTo>
                  <a:lnTo>
                    <a:pt x="0" y="33537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0" t="0" r="0" b="0"/>
              </a:stretch>
            </a:blipFill>
          </p:spPr>
        </p:sp>
        <p:sp>
          <p:nvSpPr>
            <p:cNvPr name="Freeform 18" id="18"/>
            <p:cNvSpPr/>
            <p:nvPr/>
          </p:nvSpPr>
          <p:spPr>
            <a:xfrm flipH="false" flipV="false" rot="-440522">
              <a:off x="586739" y="1872626"/>
              <a:ext cx="1374405" cy="844634"/>
            </a:xfrm>
            <a:custGeom>
              <a:avLst/>
              <a:gdLst/>
              <a:ahLst/>
              <a:cxnLst/>
              <a:rect r="r" b="b" t="t" l="l"/>
              <a:pathLst>
                <a:path h="844634" w="1374405">
                  <a:moveTo>
                    <a:pt x="0" y="0"/>
                  </a:moveTo>
                  <a:lnTo>
                    <a:pt x="1374405" y="0"/>
                  </a:lnTo>
                  <a:lnTo>
                    <a:pt x="1374405" y="844634"/>
                  </a:lnTo>
                  <a:lnTo>
                    <a:pt x="0" y="8446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9" id="19"/>
            <p:cNvSpPr/>
            <p:nvPr/>
          </p:nvSpPr>
          <p:spPr>
            <a:xfrm flipH="false" flipV="false" rot="-979386">
              <a:off x="125273" y="2712709"/>
              <a:ext cx="1392415" cy="1091147"/>
            </a:xfrm>
            <a:custGeom>
              <a:avLst/>
              <a:gdLst/>
              <a:ahLst/>
              <a:cxnLst/>
              <a:rect r="r" b="b" t="t" l="l"/>
              <a:pathLst>
                <a:path h="1091147" w="1392415">
                  <a:moveTo>
                    <a:pt x="0" y="0"/>
                  </a:moveTo>
                  <a:lnTo>
                    <a:pt x="1392415" y="0"/>
                  </a:lnTo>
                  <a:lnTo>
                    <a:pt x="1392415" y="1091148"/>
                  </a:lnTo>
                  <a:lnTo>
                    <a:pt x="0" y="10911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1028700" y="2400642"/>
            <a:ext cx="2287265" cy="2997335"/>
            <a:chOff x="0" y="0"/>
            <a:chExt cx="3049686" cy="3996447"/>
          </a:xfrm>
        </p:grpSpPr>
        <p:sp>
          <p:nvSpPr>
            <p:cNvPr name="Freeform 21" id="21"/>
            <p:cNvSpPr/>
            <p:nvPr/>
          </p:nvSpPr>
          <p:spPr>
            <a:xfrm flipH="false" flipV="false" rot="-599239">
              <a:off x="352867" y="105782"/>
              <a:ext cx="1314707" cy="1085231"/>
            </a:xfrm>
            <a:custGeom>
              <a:avLst/>
              <a:gdLst/>
              <a:ahLst/>
              <a:cxnLst/>
              <a:rect r="r" b="b" t="t" l="l"/>
              <a:pathLst>
                <a:path h="1085231" w="1314707">
                  <a:moveTo>
                    <a:pt x="0" y="0"/>
                  </a:moveTo>
                  <a:lnTo>
                    <a:pt x="1314707" y="0"/>
                  </a:lnTo>
                  <a:lnTo>
                    <a:pt x="1314707" y="1085231"/>
                  </a:lnTo>
                  <a:lnTo>
                    <a:pt x="0" y="10852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2" id="22"/>
            <p:cNvSpPr/>
            <p:nvPr/>
          </p:nvSpPr>
          <p:spPr>
            <a:xfrm flipH="false" flipV="false" rot="-326250">
              <a:off x="1032725" y="1707050"/>
              <a:ext cx="570476" cy="514466"/>
            </a:xfrm>
            <a:custGeom>
              <a:avLst/>
              <a:gdLst/>
              <a:ahLst/>
              <a:cxnLst/>
              <a:rect r="r" b="b" t="t" l="l"/>
              <a:pathLst>
                <a:path h="514466" w="570476">
                  <a:moveTo>
                    <a:pt x="0" y="0"/>
                  </a:moveTo>
                  <a:lnTo>
                    <a:pt x="570476" y="0"/>
                  </a:lnTo>
                  <a:lnTo>
                    <a:pt x="570476" y="514466"/>
                  </a:lnTo>
                  <a:lnTo>
                    <a:pt x="0" y="5144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3" id="23"/>
            <p:cNvSpPr/>
            <p:nvPr/>
          </p:nvSpPr>
          <p:spPr>
            <a:xfrm flipH="false" flipV="false" rot="1094559">
              <a:off x="1401010" y="960559"/>
              <a:ext cx="570476" cy="514466"/>
            </a:xfrm>
            <a:custGeom>
              <a:avLst/>
              <a:gdLst/>
              <a:ahLst/>
              <a:cxnLst/>
              <a:rect r="r" b="b" t="t" l="l"/>
              <a:pathLst>
                <a:path h="514466" w="570476">
                  <a:moveTo>
                    <a:pt x="0" y="0"/>
                  </a:moveTo>
                  <a:lnTo>
                    <a:pt x="570476" y="0"/>
                  </a:lnTo>
                  <a:lnTo>
                    <a:pt x="570476" y="514466"/>
                  </a:lnTo>
                  <a:lnTo>
                    <a:pt x="0" y="5144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4" id="24"/>
            <p:cNvSpPr/>
            <p:nvPr/>
          </p:nvSpPr>
          <p:spPr>
            <a:xfrm flipH="false" flipV="false" rot="-1249016">
              <a:off x="166285" y="1429808"/>
              <a:ext cx="570476" cy="514466"/>
            </a:xfrm>
            <a:custGeom>
              <a:avLst/>
              <a:gdLst/>
              <a:ahLst/>
              <a:cxnLst/>
              <a:rect r="r" b="b" t="t" l="l"/>
              <a:pathLst>
                <a:path h="514466" w="570476">
                  <a:moveTo>
                    <a:pt x="0" y="0"/>
                  </a:moveTo>
                  <a:lnTo>
                    <a:pt x="570477" y="0"/>
                  </a:lnTo>
                  <a:lnTo>
                    <a:pt x="570477" y="514466"/>
                  </a:lnTo>
                  <a:lnTo>
                    <a:pt x="0" y="5144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5" id="25"/>
            <p:cNvSpPr/>
            <p:nvPr/>
          </p:nvSpPr>
          <p:spPr>
            <a:xfrm flipH="false" flipV="false" rot="-326250">
              <a:off x="824686" y="2762573"/>
              <a:ext cx="1396296" cy="1170350"/>
            </a:xfrm>
            <a:custGeom>
              <a:avLst/>
              <a:gdLst/>
              <a:ahLst/>
              <a:cxnLst/>
              <a:rect r="r" b="b" t="t" l="l"/>
              <a:pathLst>
                <a:path h="1170350" w="1396296">
                  <a:moveTo>
                    <a:pt x="0" y="0"/>
                  </a:moveTo>
                  <a:lnTo>
                    <a:pt x="1396296" y="0"/>
                  </a:lnTo>
                  <a:lnTo>
                    <a:pt x="1396296" y="1170350"/>
                  </a:lnTo>
                  <a:lnTo>
                    <a:pt x="0" y="11703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6" id="26"/>
            <p:cNvSpPr/>
            <p:nvPr/>
          </p:nvSpPr>
          <p:spPr>
            <a:xfrm flipH="false" flipV="false" rot="-326250">
              <a:off x="1900347" y="1417640"/>
              <a:ext cx="1097928" cy="1137214"/>
            </a:xfrm>
            <a:custGeom>
              <a:avLst/>
              <a:gdLst/>
              <a:ahLst/>
              <a:cxnLst/>
              <a:rect r="r" b="b" t="t" l="l"/>
              <a:pathLst>
                <a:path h="1137214" w="1097928">
                  <a:moveTo>
                    <a:pt x="0" y="0"/>
                  </a:moveTo>
                  <a:lnTo>
                    <a:pt x="1097928" y="0"/>
                  </a:lnTo>
                  <a:lnTo>
                    <a:pt x="1097928" y="1137214"/>
                  </a:lnTo>
                  <a:lnTo>
                    <a:pt x="0" y="11372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1"/>
              <a:stretch>
                <a:fillRect l="0" t="0" r="0" b="0"/>
              </a:stretch>
            </a:blipFill>
          </p:spPr>
        </p:sp>
        <p:sp>
          <p:nvSpPr>
            <p:cNvPr name="Freeform 27" id="27"/>
            <p:cNvSpPr/>
            <p:nvPr/>
          </p:nvSpPr>
          <p:spPr>
            <a:xfrm flipH="false" flipV="false" rot="-326250">
              <a:off x="48728" y="2191976"/>
              <a:ext cx="1305233" cy="1090437"/>
            </a:xfrm>
            <a:custGeom>
              <a:avLst/>
              <a:gdLst/>
              <a:ahLst/>
              <a:cxnLst/>
              <a:rect r="r" b="b" t="t" l="l"/>
              <a:pathLst>
                <a:path h="1090437" w="1305233">
                  <a:moveTo>
                    <a:pt x="0" y="0"/>
                  </a:moveTo>
                  <a:lnTo>
                    <a:pt x="1305233" y="0"/>
                  </a:lnTo>
                  <a:lnTo>
                    <a:pt x="1305233" y="1090438"/>
                  </a:lnTo>
                  <a:lnTo>
                    <a:pt x="0" y="10904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2">
                <a:extLs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28" id="28"/>
          <p:cNvGrpSpPr/>
          <p:nvPr/>
        </p:nvGrpSpPr>
        <p:grpSpPr>
          <a:xfrm rot="0">
            <a:off x="1028700" y="5129765"/>
            <a:ext cx="2212808" cy="2168552"/>
            <a:chOff x="0" y="0"/>
            <a:chExt cx="2950411" cy="2891403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2950411" cy="2891403"/>
            </a:xfrm>
            <a:custGeom>
              <a:avLst/>
              <a:gdLst/>
              <a:ahLst/>
              <a:cxnLst/>
              <a:rect r="r" b="b" t="t" l="l"/>
              <a:pathLst>
                <a:path h="2891403" w="2950411">
                  <a:moveTo>
                    <a:pt x="0" y="0"/>
                  </a:moveTo>
                  <a:lnTo>
                    <a:pt x="2950411" y="0"/>
                  </a:lnTo>
                  <a:lnTo>
                    <a:pt x="2950411" y="2891403"/>
                  </a:lnTo>
                  <a:lnTo>
                    <a:pt x="0" y="28914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4">
                <a:extLst>
                  <a:ext uri="{96DAC541-7B7A-43D3-8B79-37D633B846F1}">
                    <asvg:svgBlip xmlns:asvg="http://schemas.microsoft.com/office/drawing/2016/SVG/main" r:embed="rId2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0" id="30"/>
            <p:cNvSpPr/>
            <p:nvPr/>
          </p:nvSpPr>
          <p:spPr>
            <a:xfrm flipH="false" flipV="false" rot="0">
              <a:off x="793523" y="558752"/>
              <a:ext cx="1363365" cy="1321225"/>
            </a:xfrm>
            <a:custGeom>
              <a:avLst/>
              <a:gdLst/>
              <a:ahLst/>
              <a:cxnLst/>
              <a:rect r="r" b="b" t="t" l="l"/>
              <a:pathLst>
                <a:path h="1321225" w="1363365">
                  <a:moveTo>
                    <a:pt x="0" y="0"/>
                  </a:moveTo>
                  <a:lnTo>
                    <a:pt x="1363365" y="0"/>
                  </a:lnTo>
                  <a:lnTo>
                    <a:pt x="1363365" y="1321224"/>
                  </a:lnTo>
                  <a:lnTo>
                    <a:pt x="0" y="13212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6">
                <a:extLst>
                  <a:ext uri="{96DAC541-7B7A-43D3-8B79-37D633B846F1}">
                    <asvg:svgBlip xmlns:asvg="http://schemas.microsoft.com/office/drawing/2016/SVG/main" r:embed="rId2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31" id="31"/>
            <p:cNvSpPr txBox="true"/>
            <p:nvPr/>
          </p:nvSpPr>
          <p:spPr>
            <a:xfrm rot="0">
              <a:off x="398124" y="1628787"/>
              <a:ext cx="2154163" cy="45475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829"/>
                </a:lnSpc>
                <a:spcBef>
                  <a:spcPct val="0"/>
                </a:spcBef>
              </a:pPr>
              <a:r>
                <a:rPr lang="en-US" sz="2020">
                  <a:solidFill>
                    <a:srgbClr val="000000"/>
                  </a:solidFill>
                  <a:latin typeface="Wedges"/>
                  <a:ea typeface="Wedges"/>
                  <a:cs typeface="Wedges"/>
                  <a:sym typeface="Wedges"/>
                </a:rPr>
                <a:t>Agil scrum</a:t>
              </a: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15199035" y="3276521"/>
            <a:ext cx="1927861" cy="2666611"/>
            <a:chOff x="0" y="0"/>
            <a:chExt cx="2570482" cy="3555481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411101" y="1339587"/>
              <a:ext cx="2159380" cy="1816579"/>
            </a:xfrm>
            <a:custGeom>
              <a:avLst/>
              <a:gdLst/>
              <a:ahLst/>
              <a:cxnLst/>
              <a:rect r="r" b="b" t="t" l="l"/>
              <a:pathLst>
                <a:path h="1816579" w="2159380">
                  <a:moveTo>
                    <a:pt x="0" y="0"/>
                  </a:moveTo>
                  <a:lnTo>
                    <a:pt x="2159381" y="0"/>
                  </a:lnTo>
                  <a:lnTo>
                    <a:pt x="2159381" y="1816579"/>
                  </a:lnTo>
                  <a:lnTo>
                    <a:pt x="0" y="18165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8"/>
              <a:stretch>
                <a:fillRect l="0" t="0" r="0" b="0"/>
              </a:stretch>
            </a:blipFill>
          </p:spPr>
        </p:sp>
        <p:grpSp>
          <p:nvGrpSpPr>
            <p:cNvPr name="Group 34" id="34"/>
            <p:cNvGrpSpPr/>
            <p:nvPr/>
          </p:nvGrpSpPr>
          <p:grpSpPr>
            <a:xfrm rot="0">
              <a:off x="194214" y="2039859"/>
              <a:ext cx="1296578" cy="1296578"/>
              <a:chOff x="0" y="0"/>
              <a:chExt cx="812800" cy="812800"/>
            </a:xfrm>
          </p:grpSpPr>
          <p:sp>
            <p:nvSpPr>
              <p:cNvPr name="Freeform 35" id="3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6A6A6"/>
              </a:solidFill>
            </p:spPr>
          </p:sp>
          <p:sp>
            <p:nvSpPr>
              <p:cNvPr name="TextBox 36" id="36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29790" lIns="29790" bIns="29790" rIns="29790"/>
              <a:lstStyle/>
              <a:p>
                <a:pPr algn="ctr">
                  <a:lnSpc>
                    <a:spcPts val="3052"/>
                  </a:lnSpc>
                </a:pPr>
              </a:p>
            </p:txBody>
          </p:sp>
        </p:grpSp>
        <p:sp>
          <p:nvSpPr>
            <p:cNvPr name="Freeform 37" id="37"/>
            <p:cNvSpPr/>
            <p:nvPr/>
          </p:nvSpPr>
          <p:spPr>
            <a:xfrm flipH="false" flipV="false" rot="0">
              <a:off x="0" y="2107161"/>
              <a:ext cx="1390645" cy="1448320"/>
            </a:xfrm>
            <a:custGeom>
              <a:avLst/>
              <a:gdLst/>
              <a:ahLst/>
              <a:cxnLst/>
              <a:rect r="r" b="b" t="t" l="l"/>
              <a:pathLst>
                <a:path h="1448320" w="1390645">
                  <a:moveTo>
                    <a:pt x="0" y="0"/>
                  </a:moveTo>
                  <a:lnTo>
                    <a:pt x="1390645" y="0"/>
                  </a:lnTo>
                  <a:lnTo>
                    <a:pt x="1390645" y="1448320"/>
                  </a:lnTo>
                  <a:lnTo>
                    <a:pt x="0" y="14483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9"/>
              <a:stretch>
                <a:fillRect l="0" t="0" r="-4147" b="0"/>
              </a:stretch>
            </a:blipFill>
          </p:spPr>
        </p:sp>
        <p:sp>
          <p:nvSpPr>
            <p:cNvPr name="Freeform 38" id="38"/>
            <p:cNvSpPr/>
            <p:nvPr/>
          </p:nvSpPr>
          <p:spPr>
            <a:xfrm flipH="false" flipV="false" rot="0">
              <a:off x="194214" y="0"/>
              <a:ext cx="2221206" cy="1171182"/>
            </a:xfrm>
            <a:custGeom>
              <a:avLst/>
              <a:gdLst/>
              <a:ahLst/>
              <a:cxnLst/>
              <a:rect r="r" b="b" t="t" l="l"/>
              <a:pathLst>
                <a:path h="1171182" w="2221206">
                  <a:moveTo>
                    <a:pt x="0" y="0"/>
                  </a:moveTo>
                  <a:lnTo>
                    <a:pt x="2221206" y="0"/>
                  </a:lnTo>
                  <a:lnTo>
                    <a:pt x="2221206" y="1171182"/>
                  </a:lnTo>
                  <a:lnTo>
                    <a:pt x="0" y="11711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0">
                <a:extLst>
                  <a:ext uri="{96DAC541-7B7A-43D3-8B79-37D633B846F1}">
                    <asvg:svgBlip xmlns:asvg="http://schemas.microsoft.com/office/drawing/2016/SVG/main" r:embed="rId31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39" id="39"/>
          <p:cNvSpPr/>
          <p:nvPr/>
        </p:nvSpPr>
        <p:spPr>
          <a:xfrm flipH="false" flipV="false" rot="0">
            <a:off x="3806839" y="4468277"/>
            <a:ext cx="1989417" cy="544603"/>
          </a:xfrm>
          <a:custGeom>
            <a:avLst/>
            <a:gdLst/>
            <a:ahLst/>
            <a:cxnLst/>
            <a:rect r="r" b="b" t="t" l="l"/>
            <a:pathLst>
              <a:path h="544603" w="1989417">
                <a:moveTo>
                  <a:pt x="0" y="0"/>
                </a:moveTo>
                <a:lnTo>
                  <a:pt x="1989417" y="0"/>
                </a:lnTo>
                <a:lnTo>
                  <a:pt x="1989417" y="544603"/>
                </a:lnTo>
                <a:lnTo>
                  <a:pt x="0" y="544603"/>
                </a:lnTo>
                <a:lnTo>
                  <a:pt x="0" y="0"/>
                </a:lnTo>
                <a:close/>
              </a:path>
            </a:pathLst>
          </a:custGeom>
          <a:blipFill>
            <a:blip r:embed="rId32">
              <a:extLs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0" id="40"/>
          <p:cNvSpPr/>
          <p:nvPr/>
        </p:nvSpPr>
        <p:spPr>
          <a:xfrm flipH="false" flipV="false" rot="0">
            <a:off x="9394351" y="4468277"/>
            <a:ext cx="1989417" cy="544603"/>
          </a:xfrm>
          <a:custGeom>
            <a:avLst/>
            <a:gdLst/>
            <a:ahLst/>
            <a:cxnLst/>
            <a:rect r="r" b="b" t="t" l="l"/>
            <a:pathLst>
              <a:path h="544603" w="1989417">
                <a:moveTo>
                  <a:pt x="0" y="0"/>
                </a:moveTo>
                <a:lnTo>
                  <a:pt x="1989417" y="0"/>
                </a:lnTo>
                <a:lnTo>
                  <a:pt x="1989417" y="544603"/>
                </a:lnTo>
                <a:lnTo>
                  <a:pt x="0" y="544603"/>
                </a:lnTo>
                <a:lnTo>
                  <a:pt x="0" y="0"/>
                </a:lnTo>
                <a:close/>
              </a:path>
            </a:pathLst>
          </a:custGeom>
          <a:blipFill>
            <a:blip r:embed="rId32">
              <a:extLs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C956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344643" y="3505183"/>
            <a:ext cx="7145592" cy="6781817"/>
          </a:xfrm>
          <a:custGeom>
            <a:avLst/>
            <a:gdLst/>
            <a:ahLst/>
            <a:cxnLst/>
            <a:rect r="r" b="b" t="t" l="l"/>
            <a:pathLst>
              <a:path h="6781817" w="7145592">
                <a:moveTo>
                  <a:pt x="0" y="0"/>
                </a:moveTo>
                <a:lnTo>
                  <a:pt x="7145593" y="0"/>
                </a:lnTo>
                <a:lnTo>
                  <a:pt x="7145593" y="6781817"/>
                </a:lnTo>
                <a:lnTo>
                  <a:pt x="0" y="67818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42414" y="3204328"/>
            <a:ext cx="7316405" cy="7383528"/>
          </a:xfrm>
          <a:custGeom>
            <a:avLst/>
            <a:gdLst/>
            <a:ahLst/>
            <a:cxnLst/>
            <a:rect r="r" b="b" t="t" l="l"/>
            <a:pathLst>
              <a:path h="7383528" w="7316405">
                <a:moveTo>
                  <a:pt x="0" y="0"/>
                </a:moveTo>
                <a:lnTo>
                  <a:pt x="7316405" y="0"/>
                </a:lnTo>
                <a:lnTo>
                  <a:pt x="7316405" y="7383528"/>
                </a:lnTo>
                <a:lnTo>
                  <a:pt x="0" y="73835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292979" y="9000565"/>
            <a:ext cx="1702043" cy="1457567"/>
          </a:xfrm>
          <a:custGeom>
            <a:avLst/>
            <a:gdLst/>
            <a:ahLst/>
            <a:cxnLst/>
            <a:rect r="r" b="b" t="t" l="l"/>
            <a:pathLst>
              <a:path h="1457567" w="1702043">
                <a:moveTo>
                  <a:pt x="0" y="0"/>
                </a:moveTo>
                <a:lnTo>
                  <a:pt x="1702042" y="0"/>
                </a:lnTo>
                <a:lnTo>
                  <a:pt x="1702042" y="1457567"/>
                </a:lnTo>
                <a:lnTo>
                  <a:pt x="0" y="145756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789293" y="-1350474"/>
            <a:ext cx="3635987" cy="4114800"/>
          </a:xfrm>
          <a:custGeom>
            <a:avLst/>
            <a:gdLst/>
            <a:ahLst/>
            <a:cxnLst/>
            <a:rect r="r" b="b" t="t" l="l"/>
            <a:pathLst>
              <a:path h="4114800" w="3635987">
                <a:moveTo>
                  <a:pt x="0" y="0"/>
                </a:moveTo>
                <a:lnTo>
                  <a:pt x="3635986" y="0"/>
                </a:lnTo>
                <a:lnTo>
                  <a:pt x="363598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564671" y="3736676"/>
            <a:ext cx="11158659" cy="2918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426"/>
              </a:lnSpc>
            </a:pPr>
            <a:r>
              <a:rPr lang="en-US" sz="10483" spc="1258">
                <a:solidFill>
                  <a:srgbClr val="F3F7EC"/>
                </a:solidFill>
                <a:latin typeface="Wedges"/>
                <a:ea typeface="Wedges"/>
                <a:cs typeface="Wedges"/>
                <a:sym typeface="Wedges"/>
              </a:rPr>
              <a:t>Thank You So Much!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-1224900">
            <a:off x="16505863" y="109664"/>
            <a:ext cx="2947693" cy="4114800"/>
          </a:xfrm>
          <a:custGeom>
            <a:avLst/>
            <a:gdLst/>
            <a:ahLst/>
            <a:cxnLst/>
            <a:rect r="r" b="b" t="t" l="l"/>
            <a:pathLst>
              <a:path h="4114800" w="2947693">
                <a:moveTo>
                  <a:pt x="0" y="0"/>
                </a:moveTo>
                <a:lnTo>
                  <a:pt x="2947693" y="0"/>
                </a:lnTo>
                <a:lnTo>
                  <a:pt x="294769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7789455" y="706926"/>
            <a:ext cx="3148561" cy="3201003"/>
            <a:chOff x="0" y="0"/>
            <a:chExt cx="4198081" cy="4268004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546908" y="0"/>
              <a:ext cx="3651173" cy="3651173"/>
              <a:chOff x="0" y="0"/>
              <a:chExt cx="812800" cy="8128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6A6A6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36882" lIns="36882" bIns="36882" rIns="36882"/>
              <a:lstStyle/>
              <a:p>
                <a:pPr algn="ctr">
                  <a:lnSpc>
                    <a:spcPts val="3052"/>
                  </a:lnSpc>
                </a:pPr>
              </a:p>
            </p:txBody>
          </p:sp>
        </p:grpSp>
        <p:sp>
          <p:nvSpPr>
            <p:cNvPr name="Freeform 12" id="12"/>
            <p:cNvSpPr/>
            <p:nvPr/>
          </p:nvSpPr>
          <p:spPr>
            <a:xfrm flipH="false" flipV="false" rot="0">
              <a:off x="0" y="189523"/>
              <a:ext cx="3916068" cy="4078481"/>
            </a:xfrm>
            <a:custGeom>
              <a:avLst/>
              <a:gdLst/>
              <a:ahLst/>
              <a:cxnLst/>
              <a:rect r="r" b="b" t="t" l="l"/>
              <a:pathLst>
                <a:path h="4078481" w="3916068">
                  <a:moveTo>
                    <a:pt x="0" y="0"/>
                  </a:moveTo>
                  <a:lnTo>
                    <a:pt x="3916068" y="0"/>
                  </a:lnTo>
                  <a:lnTo>
                    <a:pt x="3916068" y="4078481"/>
                  </a:lnTo>
                  <a:lnTo>
                    <a:pt x="0" y="40784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 l="0" t="0" r="-4147" b="0"/>
              </a:stretch>
            </a:blipFill>
          </p:spPr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C956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4493560"/>
            <a:ext cx="6694101" cy="5793440"/>
          </a:xfrm>
          <a:custGeom>
            <a:avLst/>
            <a:gdLst/>
            <a:ahLst/>
            <a:cxnLst/>
            <a:rect r="r" b="b" t="t" l="l"/>
            <a:pathLst>
              <a:path h="5793440" w="6694101">
                <a:moveTo>
                  <a:pt x="0" y="0"/>
                </a:moveTo>
                <a:lnTo>
                  <a:pt x="6694101" y="0"/>
                </a:lnTo>
                <a:lnTo>
                  <a:pt x="6694101" y="5793440"/>
                </a:lnTo>
                <a:lnTo>
                  <a:pt x="0" y="57934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836526">
            <a:off x="-816000" y="886193"/>
            <a:ext cx="2997548" cy="3713179"/>
          </a:xfrm>
          <a:custGeom>
            <a:avLst/>
            <a:gdLst/>
            <a:ahLst/>
            <a:cxnLst/>
            <a:rect r="r" b="b" t="t" l="l"/>
            <a:pathLst>
              <a:path h="3713179" w="2997548">
                <a:moveTo>
                  <a:pt x="0" y="0"/>
                </a:moveTo>
                <a:lnTo>
                  <a:pt x="2997549" y="0"/>
                </a:lnTo>
                <a:lnTo>
                  <a:pt x="2997549" y="3713180"/>
                </a:lnTo>
                <a:lnTo>
                  <a:pt x="0" y="371318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2070931">
            <a:off x="15919890" y="-229873"/>
            <a:ext cx="2997548" cy="3713179"/>
          </a:xfrm>
          <a:custGeom>
            <a:avLst/>
            <a:gdLst/>
            <a:ahLst/>
            <a:cxnLst/>
            <a:rect r="r" b="b" t="t" l="l"/>
            <a:pathLst>
              <a:path h="3713179" w="2997548">
                <a:moveTo>
                  <a:pt x="2997549" y="0"/>
                </a:moveTo>
                <a:lnTo>
                  <a:pt x="0" y="0"/>
                </a:lnTo>
                <a:lnTo>
                  <a:pt x="0" y="3713179"/>
                </a:lnTo>
                <a:lnTo>
                  <a:pt x="2997549" y="3713179"/>
                </a:lnTo>
                <a:lnTo>
                  <a:pt x="2997549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170916" y="1914487"/>
            <a:ext cx="7626910" cy="8543382"/>
          </a:xfrm>
          <a:custGeom>
            <a:avLst/>
            <a:gdLst/>
            <a:ahLst/>
            <a:cxnLst/>
            <a:rect r="r" b="b" t="t" l="l"/>
            <a:pathLst>
              <a:path h="8543382" w="7626910">
                <a:moveTo>
                  <a:pt x="0" y="0"/>
                </a:moveTo>
                <a:lnTo>
                  <a:pt x="7626910" y="0"/>
                </a:lnTo>
                <a:lnTo>
                  <a:pt x="7626910" y="8543382"/>
                </a:lnTo>
                <a:lnTo>
                  <a:pt x="0" y="854338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228369" y="1561127"/>
            <a:ext cx="9756001" cy="61380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16413" indent="-458206" lvl="1">
              <a:lnSpc>
                <a:spcPts val="7130"/>
              </a:lnSpc>
              <a:buFont typeface="Arial"/>
              <a:buChar char="•"/>
            </a:pPr>
            <a:r>
              <a:rPr lang="en-US" sz="4244" spc="42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Contexto </a:t>
            </a:r>
          </a:p>
          <a:p>
            <a:pPr algn="l" marL="916413" indent="-458206" lvl="1">
              <a:lnSpc>
                <a:spcPts val="7130"/>
              </a:lnSpc>
              <a:buFont typeface="Arial"/>
              <a:buChar char="•"/>
            </a:pPr>
            <a:r>
              <a:rPr lang="en-US" sz="4244" spc="42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Reestructuración </a:t>
            </a:r>
          </a:p>
          <a:p>
            <a:pPr algn="l" marL="916413" indent="-458206" lvl="1">
              <a:lnSpc>
                <a:spcPts val="7130"/>
              </a:lnSpc>
              <a:buFont typeface="Arial"/>
              <a:buChar char="•"/>
            </a:pPr>
            <a:r>
              <a:rPr lang="en-US" sz="4244" spc="42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Preparación </a:t>
            </a:r>
          </a:p>
          <a:p>
            <a:pPr algn="l" marL="916413" indent="-458206" lvl="1">
              <a:lnSpc>
                <a:spcPts val="7130"/>
              </a:lnSpc>
              <a:buFont typeface="Arial"/>
              <a:buChar char="•"/>
            </a:pPr>
            <a:r>
              <a:rPr lang="en-US" sz="4244" spc="42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Profundización de la solución</a:t>
            </a:r>
          </a:p>
          <a:p>
            <a:pPr algn="l" marL="916413" indent="-458206" lvl="1">
              <a:lnSpc>
                <a:spcPts val="7130"/>
              </a:lnSpc>
              <a:buFont typeface="Arial"/>
              <a:buChar char="•"/>
            </a:pPr>
            <a:r>
              <a:rPr lang="en-US" sz="4244" spc="42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Gestión de los riesgos </a:t>
            </a:r>
          </a:p>
          <a:p>
            <a:pPr algn="l" marL="916413" indent="-458206" lvl="1">
              <a:lnSpc>
                <a:spcPts val="7130"/>
              </a:lnSpc>
              <a:buFont typeface="Arial"/>
              <a:buChar char="•"/>
            </a:pPr>
            <a:r>
              <a:rPr lang="en-US" sz="4244" spc="42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Reflexión </a:t>
            </a:r>
          </a:p>
          <a:p>
            <a:pPr algn="ctr">
              <a:lnSpc>
                <a:spcPts val="5093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5228369" y="203134"/>
            <a:ext cx="9072547" cy="1152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114"/>
              </a:lnSpc>
            </a:pPr>
            <a:r>
              <a:rPr lang="en-US" sz="7595" spc="75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Indice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C956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575487" y="6257979"/>
            <a:ext cx="4353192" cy="4226554"/>
          </a:xfrm>
          <a:custGeom>
            <a:avLst/>
            <a:gdLst/>
            <a:ahLst/>
            <a:cxnLst/>
            <a:rect r="r" b="b" t="t" l="l"/>
            <a:pathLst>
              <a:path h="4226554" w="4353192">
                <a:moveTo>
                  <a:pt x="0" y="0"/>
                </a:moveTo>
                <a:lnTo>
                  <a:pt x="4353192" y="0"/>
                </a:lnTo>
                <a:lnTo>
                  <a:pt x="4353192" y="4226553"/>
                </a:lnTo>
                <a:lnTo>
                  <a:pt x="0" y="42265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898321">
            <a:off x="-1778307" y="-888021"/>
            <a:ext cx="3921400" cy="4857591"/>
          </a:xfrm>
          <a:custGeom>
            <a:avLst/>
            <a:gdLst/>
            <a:ahLst/>
            <a:cxnLst/>
            <a:rect r="r" b="b" t="t" l="l"/>
            <a:pathLst>
              <a:path h="4857591" w="3921400">
                <a:moveTo>
                  <a:pt x="0" y="0"/>
                </a:moveTo>
                <a:lnTo>
                  <a:pt x="3921401" y="0"/>
                </a:lnTo>
                <a:lnTo>
                  <a:pt x="3921401" y="4857591"/>
                </a:lnTo>
                <a:lnTo>
                  <a:pt x="0" y="485759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82393" y="6833616"/>
            <a:ext cx="4997231" cy="3453384"/>
            <a:chOff x="0" y="0"/>
            <a:chExt cx="6662975" cy="460451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3952876" y="1435842"/>
              <a:ext cx="2469652" cy="2794873"/>
            </a:xfrm>
            <a:custGeom>
              <a:avLst/>
              <a:gdLst/>
              <a:ahLst/>
              <a:cxnLst/>
              <a:rect r="r" b="b" t="t" l="l"/>
              <a:pathLst>
                <a:path h="2794873" w="2469652">
                  <a:moveTo>
                    <a:pt x="0" y="0"/>
                  </a:moveTo>
                  <a:lnTo>
                    <a:pt x="2469651" y="0"/>
                  </a:lnTo>
                  <a:lnTo>
                    <a:pt x="2469651" y="2794873"/>
                  </a:lnTo>
                  <a:lnTo>
                    <a:pt x="0" y="27948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5155004" y="1123764"/>
              <a:ext cx="1507971" cy="811562"/>
            </a:xfrm>
            <a:custGeom>
              <a:avLst/>
              <a:gdLst/>
              <a:ahLst/>
              <a:cxnLst/>
              <a:rect r="r" b="b" t="t" l="l"/>
              <a:pathLst>
                <a:path h="811562" w="1507971">
                  <a:moveTo>
                    <a:pt x="0" y="0"/>
                  </a:moveTo>
                  <a:lnTo>
                    <a:pt x="1507971" y="0"/>
                  </a:lnTo>
                  <a:lnTo>
                    <a:pt x="1507971" y="811563"/>
                  </a:lnTo>
                  <a:lnTo>
                    <a:pt x="0" y="8115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0" y="241296"/>
              <a:ext cx="2469652" cy="2794873"/>
            </a:xfrm>
            <a:custGeom>
              <a:avLst/>
              <a:gdLst/>
              <a:ahLst/>
              <a:cxnLst/>
              <a:rect r="r" b="b" t="t" l="l"/>
              <a:pathLst>
                <a:path h="2794873" w="2469652">
                  <a:moveTo>
                    <a:pt x="0" y="0"/>
                  </a:moveTo>
                  <a:lnTo>
                    <a:pt x="2469652" y="0"/>
                  </a:lnTo>
                  <a:lnTo>
                    <a:pt x="2469652" y="2794873"/>
                  </a:lnTo>
                  <a:lnTo>
                    <a:pt x="0" y="27948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483224" y="1809638"/>
              <a:ext cx="2469652" cy="2794873"/>
            </a:xfrm>
            <a:custGeom>
              <a:avLst/>
              <a:gdLst/>
              <a:ahLst/>
              <a:cxnLst/>
              <a:rect r="r" b="b" t="t" l="l"/>
              <a:pathLst>
                <a:path h="2794873" w="2469652">
                  <a:moveTo>
                    <a:pt x="0" y="0"/>
                  </a:moveTo>
                  <a:lnTo>
                    <a:pt x="2469652" y="0"/>
                  </a:lnTo>
                  <a:lnTo>
                    <a:pt x="2469652" y="2794874"/>
                  </a:lnTo>
                  <a:lnTo>
                    <a:pt x="0" y="27948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936934" y="0"/>
              <a:ext cx="1507971" cy="811562"/>
            </a:xfrm>
            <a:custGeom>
              <a:avLst/>
              <a:gdLst/>
              <a:ahLst/>
              <a:cxnLst/>
              <a:rect r="r" b="b" t="t" l="l"/>
              <a:pathLst>
                <a:path h="811562" w="1507971">
                  <a:moveTo>
                    <a:pt x="0" y="0"/>
                  </a:moveTo>
                  <a:lnTo>
                    <a:pt x="1507971" y="0"/>
                  </a:lnTo>
                  <a:lnTo>
                    <a:pt x="1507971" y="811562"/>
                  </a:lnTo>
                  <a:lnTo>
                    <a:pt x="0" y="8115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182948" y="405781"/>
              <a:ext cx="1507971" cy="811562"/>
            </a:xfrm>
            <a:custGeom>
              <a:avLst/>
              <a:gdLst/>
              <a:ahLst/>
              <a:cxnLst/>
              <a:rect r="r" b="b" t="t" l="l"/>
              <a:pathLst>
                <a:path h="811562" w="1507971">
                  <a:moveTo>
                    <a:pt x="0" y="0"/>
                  </a:moveTo>
                  <a:lnTo>
                    <a:pt x="1507971" y="0"/>
                  </a:lnTo>
                  <a:lnTo>
                    <a:pt x="1507971" y="811563"/>
                  </a:lnTo>
                  <a:lnTo>
                    <a:pt x="0" y="8115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2412207" y="1435842"/>
              <a:ext cx="1507971" cy="811562"/>
            </a:xfrm>
            <a:custGeom>
              <a:avLst/>
              <a:gdLst/>
              <a:ahLst/>
              <a:cxnLst/>
              <a:rect r="r" b="b" t="t" l="l"/>
              <a:pathLst>
                <a:path h="811562" w="1507971">
                  <a:moveTo>
                    <a:pt x="0" y="0"/>
                  </a:moveTo>
                  <a:lnTo>
                    <a:pt x="1507971" y="0"/>
                  </a:lnTo>
                  <a:lnTo>
                    <a:pt x="1507971" y="811562"/>
                  </a:lnTo>
                  <a:lnTo>
                    <a:pt x="0" y="8115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504464">
            <a:off x="1759592" y="4367739"/>
            <a:ext cx="4241737" cy="3122839"/>
            <a:chOff x="0" y="0"/>
            <a:chExt cx="5655649" cy="4163786"/>
          </a:xfrm>
        </p:grpSpPr>
        <p:grpSp>
          <p:nvGrpSpPr>
            <p:cNvPr name="Group 13" id="13"/>
            <p:cNvGrpSpPr/>
            <p:nvPr/>
          </p:nvGrpSpPr>
          <p:grpSpPr>
            <a:xfrm rot="527697">
              <a:off x="230110" y="377143"/>
              <a:ext cx="5195429" cy="3409501"/>
              <a:chOff x="0" y="0"/>
              <a:chExt cx="812800" cy="533400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827989" cy="537638"/>
              </a:xfrm>
              <a:custGeom>
                <a:avLst/>
                <a:gdLst/>
                <a:ahLst/>
                <a:cxnLst/>
                <a:rect r="r" b="b" t="t" l="l"/>
                <a:pathLst>
                  <a:path h="537638" w="827989">
                    <a:moveTo>
                      <a:pt x="461490" y="0"/>
                    </a:moveTo>
                    <a:cubicBezTo>
                      <a:pt x="470405" y="0"/>
                      <a:pt x="479374" y="0"/>
                      <a:pt x="488272" y="0"/>
                    </a:cubicBezTo>
                    <a:cubicBezTo>
                      <a:pt x="559210" y="8909"/>
                      <a:pt x="603543" y="38564"/>
                      <a:pt x="623736" y="87090"/>
                    </a:cubicBezTo>
                    <a:cubicBezTo>
                      <a:pt x="742003" y="80618"/>
                      <a:pt x="827989" y="172373"/>
                      <a:pt x="775586" y="262426"/>
                    </a:cubicBezTo>
                    <a:cubicBezTo>
                      <a:pt x="793012" y="281349"/>
                      <a:pt x="807550" y="302517"/>
                      <a:pt x="812800" y="330926"/>
                    </a:cubicBezTo>
                    <a:cubicBezTo>
                      <a:pt x="812800" y="339065"/>
                      <a:pt x="812800" y="347184"/>
                      <a:pt x="812800" y="355321"/>
                    </a:cubicBezTo>
                    <a:cubicBezTo>
                      <a:pt x="797154" y="427627"/>
                      <a:pt x="729827" y="476486"/>
                      <a:pt x="619295" y="463333"/>
                    </a:cubicBezTo>
                    <a:cubicBezTo>
                      <a:pt x="590856" y="500459"/>
                      <a:pt x="540252" y="537638"/>
                      <a:pt x="461507" y="533008"/>
                    </a:cubicBezTo>
                    <a:cubicBezTo>
                      <a:pt x="420804" y="530570"/>
                      <a:pt x="392488" y="516453"/>
                      <a:pt x="367697" y="499302"/>
                    </a:cubicBezTo>
                    <a:cubicBezTo>
                      <a:pt x="341584" y="513559"/>
                      <a:pt x="313304" y="524747"/>
                      <a:pt x="272443" y="524871"/>
                    </a:cubicBezTo>
                    <a:cubicBezTo>
                      <a:pt x="177910" y="525082"/>
                      <a:pt x="114672" y="470155"/>
                      <a:pt x="113139" y="394815"/>
                    </a:cubicBezTo>
                    <a:cubicBezTo>
                      <a:pt x="52367" y="377190"/>
                      <a:pt x="11206" y="344291"/>
                      <a:pt x="0" y="287995"/>
                    </a:cubicBezTo>
                    <a:cubicBezTo>
                      <a:pt x="0" y="279858"/>
                      <a:pt x="0" y="271704"/>
                      <a:pt x="0" y="263601"/>
                    </a:cubicBezTo>
                    <a:cubicBezTo>
                      <a:pt x="12369" y="207816"/>
                      <a:pt x="51292" y="172776"/>
                      <a:pt x="116099" y="157922"/>
                    </a:cubicBezTo>
                    <a:cubicBezTo>
                      <a:pt x="112205" y="63818"/>
                      <a:pt x="241837" y="5016"/>
                      <a:pt x="348333" y="46474"/>
                    </a:cubicBezTo>
                    <a:cubicBezTo>
                      <a:pt x="373689" y="25973"/>
                      <a:pt x="409562" y="3613"/>
                      <a:pt x="461490" y="0"/>
                    </a:cubicBezTo>
                    <a:close/>
                  </a:path>
                </a:pathLst>
              </a:custGeom>
              <a:solidFill>
                <a:srgbClr val="FF5757"/>
              </a:solidFill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38100" y="50800"/>
                <a:ext cx="736600" cy="4064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Freeform 16" id="16"/>
            <p:cNvSpPr/>
            <p:nvPr/>
          </p:nvSpPr>
          <p:spPr>
            <a:xfrm flipH="false" flipV="false" rot="364670">
              <a:off x="2347681" y="1879454"/>
              <a:ext cx="2600004" cy="1181820"/>
            </a:xfrm>
            <a:custGeom>
              <a:avLst/>
              <a:gdLst/>
              <a:ahLst/>
              <a:cxnLst/>
              <a:rect r="r" b="b" t="t" l="l"/>
              <a:pathLst>
                <a:path h="1181820" w="2600004">
                  <a:moveTo>
                    <a:pt x="0" y="0"/>
                  </a:moveTo>
                  <a:lnTo>
                    <a:pt x="2600005" y="0"/>
                  </a:lnTo>
                  <a:lnTo>
                    <a:pt x="2600005" y="1181820"/>
                  </a:lnTo>
                  <a:lnTo>
                    <a:pt x="0" y="11818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 flipH="false" flipV="false" rot="171312">
              <a:off x="4230124" y="1769403"/>
              <a:ext cx="999389" cy="999389"/>
            </a:xfrm>
            <a:custGeom>
              <a:avLst/>
              <a:gdLst/>
              <a:ahLst/>
              <a:cxnLst/>
              <a:rect r="r" b="b" t="t" l="l"/>
              <a:pathLst>
                <a:path h="999389" w="999389">
                  <a:moveTo>
                    <a:pt x="0" y="0"/>
                  </a:moveTo>
                  <a:lnTo>
                    <a:pt x="999389" y="0"/>
                  </a:lnTo>
                  <a:lnTo>
                    <a:pt x="999389" y="999389"/>
                  </a:lnTo>
                  <a:lnTo>
                    <a:pt x="0" y="9993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8" id="18"/>
            <p:cNvSpPr/>
            <p:nvPr/>
          </p:nvSpPr>
          <p:spPr>
            <a:xfrm flipH="false" flipV="false" rot="-504464">
              <a:off x="1117904" y="1206603"/>
              <a:ext cx="1590994" cy="2020893"/>
            </a:xfrm>
            <a:custGeom>
              <a:avLst/>
              <a:gdLst/>
              <a:ahLst/>
              <a:cxnLst/>
              <a:rect r="r" b="b" t="t" l="l"/>
              <a:pathLst>
                <a:path h="2020893" w="1590994">
                  <a:moveTo>
                    <a:pt x="0" y="0"/>
                  </a:moveTo>
                  <a:lnTo>
                    <a:pt x="1590995" y="0"/>
                  </a:lnTo>
                  <a:lnTo>
                    <a:pt x="1590995" y="2020893"/>
                  </a:lnTo>
                  <a:lnTo>
                    <a:pt x="0" y="20208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9" id="19"/>
            <p:cNvSpPr/>
            <p:nvPr/>
          </p:nvSpPr>
          <p:spPr>
            <a:xfrm flipH="false" flipV="false" rot="4895535">
              <a:off x="601433" y="1601818"/>
              <a:ext cx="1433996" cy="813068"/>
            </a:xfrm>
            <a:custGeom>
              <a:avLst/>
              <a:gdLst/>
              <a:ahLst/>
              <a:cxnLst/>
              <a:rect r="r" b="b" t="t" l="l"/>
              <a:pathLst>
                <a:path h="813068" w="1433996">
                  <a:moveTo>
                    <a:pt x="0" y="0"/>
                  </a:moveTo>
                  <a:lnTo>
                    <a:pt x="1433997" y="0"/>
                  </a:lnTo>
                  <a:lnTo>
                    <a:pt x="1433997" y="813068"/>
                  </a:lnTo>
                  <a:lnTo>
                    <a:pt x="0" y="8130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20" id="20"/>
          <p:cNvGrpSpPr/>
          <p:nvPr/>
        </p:nvGrpSpPr>
        <p:grpSpPr>
          <a:xfrm rot="573538">
            <a:off x="5779075" y="3631069"/>
            <a:ext cx="3638324" cy="2456534"/>
            <a:chOff x="0" y="0"/>
            <a:chExt cx="4851098" cy="3275378"/>
          </a:xfrm>
        </p:grpSpPr>
        <p:grpSp>
          <p:nvGrpSpPr>
            <p:cNvPr name="Group 21" id="21"/>
            <p:cNvGrpSpPr/>
            <p:nvPr/>
          </p:nvGrpSpPr>
          <p:grpSpPr>
            <a:xfrm rot="116825">
              <a:off x="51562" y="79760"/>
              <a:ext cx="4747973" cy="3115857"/>
              <a:chOff x="0" y="0"/>
              <a:chExt cx="812800" cy="533400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0"/>
                <a:ext cx="827989" cy="537638"/>
              </a:xfrm>
              <a:custGeom>
                <a:avLst/>
                <a:gdLst/>
                <a:ahLst/>
                <a:cxnLst/>
                <a:rect r="r" b="b" t="t" l="l"/>
                <a:pathLst>
                  <a:path h="537638" w="827989">
                    <a:moveTo>
                      <a:pt x="461490" y="0"/>
                    </a:moveTo>
                    <a:cubicBezTo>
                      <a:pt x="470405" y="0"/>
                      <a:pt x="479374" y="0"/>
                      <a:pt x="488272" y="0"/>
                    </a:cubicBezTo>
                    <a:cubicBezTo>
                      <a:pt x="559210" y="8909"/>
                      <a:pt x="603543" y="38564"/>
                      <a:pt x="623736" y="87090"/>
                    </a:cubicBezTo>
                    <a:cubicBezTo>
                      <a:pt x="742003" y="80618"/>
                      <a:pt x="827989" y="172373"/>
                      <a:pt x="775586" y="262426"/>
                    </a:cubicBezTo>
                    <a:cubicBezTo>
                      <a:pt x="793012" y="281349"/>
                      <a:pt x="807550" y="302517"/>
                      <a:pt x="812800" y="330926"/>
                    </a:cubicBezTo>
                    <a:cubicBezTo>
                      <a:pt x="812800" y="339065"/>
                      <a:pt x="812800" y="347184"/>
                      <a:pt x="812800" y="355321"/>
                    </a:cubicBezTo>
                    <a:cubicBezTo>
                      <a:pt x="797154" y="427627"/>
                      <a:pt x="729827" y="476486"/>
                      <a:pt x="619295" y="463333"/>
                    </a:cubicBezTo>
                    <a:cubicBezTo>
                      <a:pt x="590856" y="500459"/>
                      <a:pt x="540252" y="537638"/>
                      <a:pt x="461507" y="533008"/>
                    </a:cubicBezTo>
                    <a:cubicBezTo>
                      <a:pt x="420804" y="530570"/>
                      <a:pt x="392488" y="516453"/>
                      <a:pt x="367697" y="499302"/>
                    </a:cubicBezTo>
                    <a:cubicBezTo>
                      <a:pt x="341584" y="513559"/>
                      <a:pt x="313304" y="524747"/>
                      <a:pt x="272443" y="524871"/>
                    </a:cubicBezTo>
                    <a:cubicBezTo>
                      <a:pt x="177910" y="525082"/>
                      <a:pt x="114672" y="470155"/>
                      <a:pt x="113139" y="394815"/>
                    </a:cubicBezTo>
                    <a:cubicBezTo>
                      <a:pt x="52367" y="377190"/>
                      <a:pt x="11206" y="344291"/>
                      <a:pt x="0" y="287995"/>
                    </a:cubicBezTo>
                    <a:cubicBezTo>
                      <a:pt x="0" y="279858"/>
                      <a:pt x="0" y="271704"/>
                      <a:pt x="0" y="263601"/>
                    </a:cubicBezTo>
                    <a:cubicBezTo>
                      <a:pt x="12369" y="207816"/>
                      <a:pt x="51292" y="172776"/>
                      <a:pt x="116099" y="157922"/>
                    </a:cubicBezTo>
                    <a:cubicBezTo>
                      <a:pt x="112205" y="63818"/>
                      <a:pt x="241837" y="5016"/>
                      <a:pt x="348333" y="46474"/>
                    </a:cubicBezTo>
                    <a:cubicBezTo>
                      <a:pt x="373689" y="25973"/>
                      <a:pt x="409562" y="3613"/>
                      <a:pt x="461490" y="0"/>
                    </a:cubicBezTo>
                    <a:close/>
                  </a:path>
                </a:pathLst>
              </a:custGeom>
              <a:solidFill>
                <a:srgbClr val="FF914D"/>
              </a:solidFill>
            </p:spPr>
          </p:sp>
          <p:sp>
            <p:nvSpPr>
              <p:cNvPr name="TextBox 23" id="23"/>
              <p:cNvSpPr txBox="true"/>
              <p:nvPr/>
            </p:nvSpPr>
            <p:spPr>
              <a:xfrm>
                <a:off x="38100" y="50800"/>
                <a:ext cx="736600" cy="4064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name="Freeform 24" id="24"/>
            <p:cNvSpPr/>
            <p:nvPr/>
          </p:nvSpPr>
          <p:spPr>
            <a:xfrm flipH="false" flipV="false" rot="2002626">
              <a:off x="1475183" y="635298"/>
              <a:ext cx="1996952" cy="1971537"/>
            </a:xfrm>
            <a:custGeom>
              <a:avLst/>
              <a:gdLst/>
              <a:ahLst/>
              <a:cxnLst/>
              <a:rect r="r" b="b" t="t" l="l"/>
              <a:pathLst>
                <a:path h="1971537" w="1996952">
                  <a:moveTo>
                    <a:pt x="0" y="0"/>
                  </a:moveTo>
                  <a:lnTo>
                    <a:pt x="1996952" y="0"/>
                  </a:lnTo>
                  <a:lnTo>
                    <a:pt x="1996952" y="1971536"/>
                  </a:lnTo>
                  <a:lnTo>
                    <a:pt x="0" y="19715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5" id="25"/>
            <p:cNvSpPr/>
            <p:nvPr/>
          </p:nvSpPr>
          <p:spPr>
            <a:xfrm flipH="false" flipV="false" rot="2002626">
              <a:off x="2659647" y="538827"/>
              <a:ext cx="1439720" cy="1282660"/>
            </a:xfrm>
            <a:custGeom>
              <a:avLst/>
              <a:gdLst/>
              <a:ahLst/>
              <a:cxnLst/>
              <a:rect r="r" b="b" t="t" l="l"/>
              <a:pathLst>
                <a:path h="1282660" w="1439720">
                  <a:moveTo>
                    <a:pt x="0" y="0"/>
                  </a:moveTo>
                  <a:lnTo>
                    <a:pt x="1439720" y="0"/>
                  </a:lnTo>
                  <a:lnTo>
                    <a:pt x="1439720" y="1282659"/>
                  </a:lnTo>
                  <a:lnTo>
                    <a:pt x="0" y="12826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0"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26" id="26"/>
          <p:cNvGrpSpPr/>
          <p:nvPr/>
        </p:nvGrpSpPr>
        <p:grpSpPr>
          <a:xfrm rot="0">
            <a:off x="9596110" y="2350136"/>
            <a:ext cx="3713076" cy="2793364"/>
            <a:chOff x="0" y="0"/>
            <a:chExt cx="4950768" cy="3724486"/>
          </a:xfrm>
        </p:grpSpPr>
        <p:grpSp>
          <p:nvGrpSpPr>
            <p:cNvPr name="Group 27" id="27"/>
            <p:cNvGrpSpPr/>
            <p:nvPr/>
          </p:nvGrpSpPr>
          <p:grpSpPr>
            <a:xfrm rot="644544">
              <a:off x="234804" y="391862"/>
              <a:ext cx="4481160" cy="2940762"/>
              <a:chOff x="0" y="0"/>
              <a:chExt cx="812800" cy="533400"/>
            </a:xfrm>
          </p:grpSpPr>
          <p:sp>
            <p:nvSpPr>
              <p:cNvPr name="Freeform 28" id="28"/>
              <p:cNvSpPr/>
              <p:nvPr/>
            </p:nvSpPr>
            <p:spPr>
              <a:xfrm flipH="false" flipV="false" rot="0">
                <a:off x="0" y="0"/>
                <a:ext cx="827989" cy="537638"/>
              </a:xfrm>
              <a:custGeom>
                <a:avLst/>
                <a:gdLst/>
                <a:ahLst/>
                <a:cxnLst/>
                <a:rect r="r" b="b" t="t" l="l"/>
                <a:pathLst>
                  <a:path h="537638" w="827989">
                    <a:moveTo>
                      <a:pt x="461490" y="0"/>
                    </a:moveTo>
                    <a:cubicBezTo>
                      <a:pt x="470405" y="0"/>
                      <a:pt x="479374" y="0"/>
                      <a:pt x="488272" y="0"/>
                    </a:cubicBezTo>
                    <a:cubicBezTo>
                      <a:pt x="559210" y="8909"/>
                      <a:pt x="603543" y="38564"/>
                      <a:pt x="623736" y="87090"/>
                    </a:cubicBezTo>
                    <a:cubicBezTo>
                      <a:pt x="742003" y="80618"/>
                      <a:pt x="827989" y="172373"/>
                      <a:pt x="775586" y="262426"/>
                    </a:cubicBezTo>
                    <a:cubicBezTo>
                      <a:pt x="793012" y="281349"/>
                      <a:pt x="807550" y="302517"/>
                      <a:pt x="812800" y="330926"/>
                    </a:cubicBezTo>
                    <a:cubicBezTo>
                      <a:pt x="812800" y="339065"/>
                      <a:pt x="812800" y="347184"/>
                      <a:pt x="812800" y="355321"/>
                    </a:cubicBezTo>
                    <a:cubicBezTo>
                      <a:pt x="797154" y="427627"/>
                      <a:pt x="729827" y="476486"/>
                      <a:pt x="619295" y="463333"/>
                    </a:cubicBezTo>
                    <a:cubicBezTo>
                      <a:pt x="590856" y="500459"/>
                      <a:pt x="540252" y="537638"/>
                      <a:pt x="461507" y="533008"/>
                    </a:cubicBezTo>
                    <a:cubicBezTo>
                      <a:pt x="420804" y="530570"/>
                      <a:pt x="392488" y="516453"/>
                      <a:pt x="367697" y="499302"/>
                    </a:cubicBezTo>
                    <a:cubicBezTo>
                      <a:pt x="341584" y="513559"/>
                      <a:pt x="313304" y="524747"/>
                      <a:pt x="272443" y="524871"/>
                    </a:cubicBezTo>
                    <a:cubicBezTo>
                      <a:pt x="177910" y="525082"/>
                      <a:pt x="114672" y="470155"/>
                      <a:pt x="113139" y="394815"/>
                    </a:cubicBezTo>
                    <a:cubicBezTo>
                      <a:pt x="52367" y="377190"/>
                      <a:pt x="11206" y="344291"/>
                      <a:pt x="0" y="287995"/>
                    </a:cubicBezTo>
                    <a:cubicBezTo>
                      <a:pt x="0" y="279858"/>
                      <a:pt x="0" y="271704"/>
                      <a:pt x="0" y="263601"/>
                    </a:cubicBezTo>
                    <a:cubicBezTo>
                      <a:pt x="12369" y="207816"/>
                      <a:pt x="51292" y="172776"/>
                      <a:pt x="116099" y="157922"/>
                    </a:cubicBezTo>
                    <a:cubicBezTo>
                      <a:pt x="112205" y="63818"/>
                      <a:pt x="241837" y="5016"/>
                      <a:pt x="348333" y="46474"/>
                    </a:cubicBezTo>
                    <a:cubicBezTo>
                      <a:pt x="373689" y="25973"/>
                      <a:pt x="409562" y="3613"/>
                      <a:pt x="461490" y="0"/>
                    </a:cubicBezTo>
                    <a:close/>
                  </a:path>
                </a:pathLst>
              </a:custGeom>
              <a:solidFill>
                <a:srgbClr val="F2DC81"/>
              </a:solidFill>
            </p:spPr>
          </p:sp>
          <p:sp>
            <p:nvSpPr>
              <p:cNvPr name="TextBox 29" id="29"/>
              <p:cNvSpPr txBox="true"/>
              <p:nvPr/>
            </p:nvSpPr>
            <p:spPr>
              <a:xfrm>
                <a:off x="38100" y="50800"/>
                <a:ext cx="736600" cy="406400"/>
              </a:xfrm>
              <a:prstGeom prst="rect">
                <a:avLst/>
              </a:prstGeom>
            </p:spPr>
            <p:txBody>
              <a:bodyPr anchor="ctr" rtlCol="false" tIns="91385" lIns="91385" bIns="91385" rIns="91385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Freeform 30" id="30"/>
            <p:cNvSpPr/>
            <p:nvPr/>
          </p:nvSpPr>
          <p:spPr>
            <a:xfrm flipH="false" flipV="false" rot="0">
              <a:off x="300087" y="748226"/>
              <a:ext cx="1967344" cy="1905864"/>
            </a:xfrm>
            <a:custGeom>
              <a:avLst/>
              <a:gdLst/>
              <a:ahLst/>
              <a:cxnLst/>
              <a:rect r="r" b="b" t="t" l="l"/>
              <a:pathLst>
                <a:path h="1905864" w="1967344">
                  <a:moveTo>
                    <a:pt x="0" y="0"/>
                  </a:moveTo>
                  <a:lnTo>
                    <a:pt x="1967344" y="0"/>
                  </a:lnTo>
                  <a:lnTo>
                    <a:pt x="1967344" y="1905864"/>
                  </a:lnTo>
                  <a:lnTo>
                    <a:pt x="0" y="19058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2">
                <a:extLs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1" id="31"/>
            <p:cNvSpPr/>
            <p:nvPr/>
          </p:nvSpPr>
          <p:spPr>
            <a:xfrm flipH="false" flipV="false" rot="0">
              <a:off x="1481318" y="1917572"/>
              <a:ext cx="2505365" cy="1138802"/>
            </a:xfrm>
            <a:custGeom>
              <a:avLst/>
              <a:gdLst/>
              <a:ahLst/>
              <a:cxnLst/>
              <a:rect r="r" b="b" t="t" l="l"/>
              <a:pathLst>
                <a:path h="1138802" w="2505365">
                  <a:moveTo>
                    <a:pt x="0" y="0"/>
                  </a:moveTo>
                  <a:lnTo>
                    <a:pt x="2505365" y="0"/>
                  </a:lnTo>
                  <a:lnTo>
                    <a:pt x="2505365" y="1138802"/>
                  </a:lnTo>
                  <a:lnTo>
                    <a:pt x="0" y="11388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4">
                <a:extLst>
                  <a:ext uri="{96DAC541-7B7A-43D3-8B79-37D633B846F1}">
                    <asvg:svgBlip xmlns:asvg="http://schemas.microsoft.com/office/drawing/2016/SVG/main" r:embed="rId2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2" id="32"/>
            <p:cNvSpPr/>
            <p:nvPr/>
          </p:nvSpPr>
          <p:spPr>
            <a:xfrm flipH="false" flipV="false" rot="0">
              <a:off x="1950814" y="1381204"/>
              <a:ext cx="1665897" cy="442511"/>
            </a:xfrm>
            <a:custGeom>
              <a:avLst/>
              <a:gdLst/>
              <a:ahLst/>
              <a:cxnLst/>
              <a:rect r="r" b="b" t="t" l="l"/>
              <a:pathLst>
                <a:path h="442511" w="1665897">
                  <a:moveTo>
                    <a:pt x="0" y="0"/>
                  </a:moveTo>
                  <a:lnTo>
                    <a:pt x="1665898" y="0"/>
                  </a:lnTo>
                  <a:lnTo>
                    <a:pt x="1665898" y="442511"/>
                  </a:lnTo>
                  <a:lnTo>
                    <a:pt x="0" y="4425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6"/>
              <a:stretch>
                <a:fillRect l="-13945" t="-282187" r="-10459" b="-86151"/>
              </a:stretch>
            </a:blipFill>
          </p:spPr>
        </p:sp>
      </p:grpSp>
      <p:sp>
        <p:nvSpPr>
          <p:cNvPr name="TextBox 33" id="33"/>
          <p:cNvSpPr txBox="true"/>
          <p:nvPr/>
        </p:nvSpPr>
        <p:spPr>
          <a:xfrm rot="0">
            <a:off x="2704005" y="592826"/>
            <a:ext cx="6624490" cy="947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7353"/>
              </a:lnSpc>
            </a:pPr>
            <a:r>
              <a:rPr lang="en-US" sz="6745" spc="809">
                <a:solidFill>
                  <a:srgbClr val="F3F7EC"/>
                </a:solidFill>
                <a:latin typeface="Wedges"/>
                <a:ea typeface="Wedges"/>
                <a:cs typeface="Wedges"/>
                <a:sym typeface="Wedges"/>
              </a:rPr>
              <a:t>Contexto</a:t>
            </a:r>
          </a:p>
        </p:txBody>
      </p:sp>
      <p:grpSp>
        <p:nvGrpSpPr>
          <p:cNvPr name="Group 34" id="34"/>
          <p:cNvGrpSpPr/>
          <p:nvPr/>
        </p:nvGrpSpPr>
        <p:grpSpPr>
          <a:xfrm rot="0">
            <a:off x="13309186" y="1325119"/>
            <a:ext cx="4582899" cy="3642857"/>
            <a:chOff x="0" y="0"/>
            <a:chExt cx="6110531" cy="4857143"/>
          </a:xfrm>
        </p:grpSpPr>
        <p:grpSp>
          <p:nvGrpSpPr>
            <p:cNvPr name="Group 35" id="35"/>
            <p:cNvGrpSpPr/>
            <p:nvPr/>
          </p:nvGrpSpPr>
          <p:grpSpPr>
            <a:xfrm rot="235854">
              <a:off x="943501" y="530032"/>
              <a:ext cx="4362949" cy="2863185"/>
              <a:chOff x="0" y="0"/>
              <a:chExt cx="812800" cy="533400"/>
            </a:xfrm>
          </p:grpSpPr>
          <p:sp>
            <p:nvSpPr>
              <p:cNvPr name="Freeform 36" id="36"/>
              <p:cNvSpPr/>
              <p:nvPr/>
            </p:nvSpPr>
            <p:spPr>
              <a:xfrm flipH="false" flipV="false" rot="0">
                <a:off x="0" y="0"/>
                <a:ext cx="827989" cy="537638"/>
              </a:xfrm>
              <a:custGeom>
                <a:avLst/>
                <a:gdLst/>
                <a:ahLst/>
                <a:cxnLst/>
                <a:rect r="r" b="b" t="t" l="l"/>
                <a:pathLst>
                  <a:path h="537638" w="827989">
                    <a:moveTo>
                      <a:pt x="461490" y="0"/>
                    </a:moveTo>
                    <a:cubicBezTo>
                      <a:pt x="470405" y="0"/>
                      <a:pt x="479374" y="0"/>
                      <a:pt x="488272" y="0"/>
                    </a:cubicBezTo>
                    <a:cubicBezTo>
                      <a:pt x="559210" y="8909"/>
                      <a:pt x="603543" y="38564"/>
                      <a:pt x="623736" y="87090"/>
                    </a:cubicBezTo>
                    <a:cubicBezTo>
                      <a:pt x="742003" y="80618"/>
                      <a:pt x="827989" y="172373"/>
                      <a:pt x="775586" y="262426"/>
                    </a:cubicBezTo>
                    <a:cubicBezTo>
                      <a:pt x="793012" y="281349"/>
                      <a:pt x="807550" y="302517"/>
                      <a:pt x="812800" y="330926"/>
                    </a:cubicBezTo>
                    <a:cubicBezTo>
                      <a:pt x="812800" y="339065"/>
                      <a:pt x="812800" y="347184"/>
                      <a:pt x="812800" y="355321"/>
                    </a:cubicBezTo>
                    <a:cubicBezTo>
                      <a:pt x="797154" y="427627"/>
                      <a:pt x="729827" y="476486"/>
                      <a:pt x="619295" y="463333"/>
                    </a:cubicBezTo>
                    <a:cubicBezTo>
                      <a:pt x="590856" y="500459"/>
                      <a:pt x="540252" y="537638"/>
                      <a:pt x="461507" y="533008"/>
                    </a:cubicBezTo>
                    <a:cubicBezTo>
                      <a:pt x="420804" y="530570"/>
                      <a:pt x="392488" y="516453"/>
                      <a:pt x="367697" y="499302"/>
                    </a:cubicBezTo>
                    <a:cubicBezTo>
                      <a:pt x="341584" y="513559"/>
                      <a:pt x="313304" y="524747"/>
                      <a:pt x="272443" y="524871"/>
                    </a:cubicBezTo>
                    <a:cubicBezTo>
                      <a:pt x="177910" y="525082"/>
                      <a:pt x="114672" y="470155"/>
                      <a:pt x="113139" y="394815"/>
                    </a:cubicBezTo>
                    <a:cubicBezTo>
                      <a:pt x="52367" y="377190"/>
                      <a:pt x="11206" y="344291"/>
                      <a:pt x="0" y="287995"/>
                    </a:cubicBezTo>
                    <a:cubicBezTo>
                      <a:pt x="0" y="279858"/>
                      <a:pt x="0" y="271704"/>
                      <a:pt x="0" y="263601"/>
                    </a:cubicBezTo>
                    <a:cubicBezTo>
                      <a:pt x="12369" y="207816"/>
                      <a:pt x="51292" y="172776"/>
                      <a:pt x="116099" y="157922"/>
                    </a:cubicBezTo>
                    <a:cubicBezTo>
                      <a:pt x="112205" y="63818"/>
                      <a:pt x="241837" y="5016"/>
                      <a:pt x="348333" y="46474"/>
                    </a:cubicBezTo>
                    <a:cubicBezTo>
                      <a:pt x="373689" y="25973"/>
                      <a:pt x="409562" y="3613"/>
                      <a:pt x="461490" y="0"/>
                    </a:cubicBezTo>
                    <a:close/>
                  </a:path>
                </a:pathLst>
              </a:custGeom>
              <a:solidFill>
                <a:srgbClr val="A7C957"/>
              </a:solidFill>
            </p:spPr>
          </p:sp>
          <p:sp>
            <p:nvSpPr>
              <p:cNvPr name="TextBox 37" id="37"/>
              <p:cNvSpPr txBox="true"/>
              <p:nvPr/>
            </p:nvSpPr>
            <p:spPr>
              <a:xfrm>
                <a:off x="38100" y="50800"/>
                <a:ext cx="736600" cy="4064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Freeform 38" id="38"/>
            <p:cNvSpPr/>
            <p:nvPr/>
          </p:nvSpPr>
          <p:spPr>
            <a:xfrm flipH="false" flipV="false" rot="0">
              <a:off x="3271801" y="2694546"/>
              <a:ext cx="2838730" cy="2162596"/>
            </a:xfrm>
            <a:custGeom>
              <a:avLst/>
              <a:gdLst/>
              <a:ahLst/>
              <a:cxnLst/>
              <a:rect r="r" b="b" t="t" l="l"/>
              <a:pathLst>
                <a:path h="2162596" w="2838730">
                  <a:moveTo>
                    <a:pt x="0" y="0"/>
                  </a:moveTo>
                  <a:lnTo>
                    <a:pt x="2838730" y="0"/>
                  </a:lnTo>
                  <a:lnTo>
                    <a:pt x="2838730" y="2162597"/>
                  </a:lnTo>
                  <a:lnTo>
                    <a:pt x="0" y="21625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7">
                <a:extLst>
                  <a:ext uri="{96DAC541-7B7A-43D3-8B79-37D633B846F1}">
                    <asvg:svgBlip xmlns:asvg="http://schemas.microsoft.com/office/drawing/2016/SVG/main" r:embed="rId2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2838730" cy="2162596"/>
            </a:xfrm>
            <a:custGeom>
              <a:avLst/>
              <a:gdLst/>
              <a:ahLst/>
              <a:cxnLst/>
              <a:rect r="r" b="b" t="t" l="l"/>
              <a:pathLst>
                <a:path h="2162596" w="2838730">
                  <a:moveTo>
                    <a:pt x="0" y="0"/>
                  </a:moveTo>
                  <a:lnTo>
                    <a:pt x="2838730" y="0"/>
                  </a:lnTo>
                  <a:lnTo>
                    <a:pt x="2838730" y="2162596"/>
                  </a:lnTo>
                  <a:lnTo>
                    <a:pt x="0" y="21625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7">
                <a:extLst>
                  <a:ext uri="{96DAC541-7B7A-43D3-8B79-37D633B846F1}">
                    <asvg:svgBlip xmlns:asvg="http://schemas.microsoft.com/office/drawing/2016/SVG/main" r:embed="rId2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0" id="40"/>
            <p:cNvSpPr/>
            <p:nvPr/>
          </p:nvSpPr>
          <p:spPr>
            <a:xfrm flipH="false" flipV="false" rot="0">
              <a:off x="1280931" y="711908"/>
              <a:ext cx="3115598" cy="3244813"/>
            </a:xfrm>
            <a:custGeom>
              <a:avLst/>
              <a:gdLst/>
              <a:ahLst/>
              <a:cxnLst/>
              <a:rect r="r" b="b" t="t" l="l"/>
              <a:pathLst>
                <a:path h="3244813" w="3115598">
                  <a:moveTo>
                    <a:pt x="0" y="0"/>
                  </a:moveTo>
                  <a:lnTo>
                    <a:pt x="3115598" y="0"/>
                  </a:lnTo>
                  <a:lnTo>
                    <a:pt x="3115598" y="3244813"/>
                  </a:lnTo>
                  <a:lnTo>
                    <a:pt x="0" y="32448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9"/>
              <a:stretch>
                <a:fillRect l="0" t="0" r="-4147" b="0"/>
              </a:stretch>
            </a:blipFill>
          </p:spPr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C956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024548" y="7652365"/>
            <a:ext cx="1592725" cy="2553932"/>
          </a:xfrm>
          <a:custGeom>
            <a:avLst/>
            <a:gdLst/>
            <a:ahLst/>
            <a:cxnLst/>
            <a:rect r="r" b="b" t="t" l="l"/>
            <a:pathLst>
              <a:path h="2553932" w="1592725">
                <a:moveTo>
                  <a:pt x="0" y="0"/>
                </a:moveTo>
                <a:lnTo>
                  <a:pt x="1592725" y="0"/>
                </a:lnTo>
                <a:lnTo>
                  <a:pt x="1592725" y="2553932"/>
                </a:lnTo>
                <a:lnTo>
                  <a:pt x="0" y="25539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829578" y="4488311"/>
            <a:ext cx="2182652" cy="2615379"/>
          </a:xfrm>
          <a:custGeom>
            <a:avLst/>
            <a:gdLst/>
            <a:ahLst/>
            <a:cxnLst/>
            <a:rect r="r" b="b" t="t" l="l"/>
            <a:pathLst>
              <a:path h="2615379" w="2182652">
                <a:moveTo>
                  <a:pt x="0" y="0"/>
                </a:moveTo>
                <a:lnTo>
                  <a:pt x="2182653" y="0"/>
                </a:lnTo>
                <a:lnTo>
                  <a:pt x="2182653" y="2615378"/>
                </a:lnTo>
                <a:lnTo>
                  <a:pt x="0" y="261537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241507">
            <a:off x="4030525" y="5799148"/>
            <a:ext cx="199712" cy="3130388"/>
          </a:xfrm>
          <a:custGeom>
            <a:avLst/>
            <a:gdLst/>
            <a:ahLst/>
            <a:cxnLst/>
            <a:rect r="r" b="b" t="t" l="l"/>
            <a:pathLst>
              <a:path h="3130388" w="199712">
                <a:moveTo>
                  <a:pt x="0" y="0"/>
                </a:moveTo>
                <a:lnTo>
                  <a:pt x="199712" y="0"/>
                </a:lnTo>
                <a:lnTo>
                  <a:pt x="199712" y="3130389"/>
                </a:lnTo>
                <a:lnTo>
                  <a:pt x="0" y="313038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-80912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2041390">
            <a:off x="4574187" y="1526977"/>
            <a:ext cx="2397903" cy="2912379"/>
          </a:xfrm>
          <a:custGeom>
            <a:avLst/>
            <a:gdLst/>
            <a:ahLst/>
            <a:cxnLst/>
            <a:rect r="r" b="b" t="t" l="l"/>
            <a:pathLst>
              <a:path h="2912379" w="2397903">
                <a:moveTo>
                  <a:pt x="0" y="0"/>
                </a:moveTo>
                <a:lnTo>
                  <a:pt x="2397904" y="0"/>
                </a:lnTo>
                <a:lnTo>
                  <a:pt x="2397904" y="2912380"/>
                </a:lnTo>
                <a:lnTo>
                  <a:pt x="0" y="29123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061" t="0" r="-3061" b="-4699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2182173">
            <a:off x="4814364" y="4053776"/>
            <a:ext cx="2727605" cy="2047407"/>
          </a:xfrm>
          <a:custGeom>
            <a:avLst/>
            <a:gdLst/>
            <a:ahLst/>
            <a:cxnLst/>
            <a:rect r="r" b="b" t="t" l="l"/>
            <a:pathLst>
              <a:path h="2047407" w="2727605">
                <a:moveTo>
                  <a:pt x="0" y="0"/>
                </a:moveTo>
                <a:lnTo>
                  <a:pt x="2727604" y="0"/>
                </a:lnTo>
                <a:lnTo>
                  <a:pt x="2727604" y="2047407"/>
                </a:lnTo>
                <a:lnTo>
                  <a:pt x="0" y="204740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4716" t="-43815" r="0" b="-96711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4945023">
            <a:off x="9321432" y="2616748"/>
            <a:ext cx="993086" cy="3478090"/>
          </a:xfrm>
          <a:custGeom>
            <a:avLst/>
            <a:gdLst/>
            <a:ahLst/>
            <a:cxnLst/>
            <a:rect r="r" b="b" t="t" l="l"/>
            <a:pathLst>
              <a:path h="3478090" w="993086">
                <a:moveTo>
                  <a:pt x="0" y="0"/>
                </a:moveTo>
                <a:lnTo>
                  <a:pt x="993086" y="0"/>
                </a:lnTo>
                <a:lnTo>
                  <a:pt x="993086" y="3478090"/>
                </a:lnTo>
                <a:lnTo>
                  <a:pt x="0" y="347809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87477" t="0" r="-18540" b="-4699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5494878">
            <a:off x="7270345" y="2494624"/>
            <a:ext cx="138610" cy="3130388"/>
          </a:xfrm>
          <a:custGeom>
            <a:avLst/>
            <a:gdLst/>
            <a:ahLst/>
            <a:cxnLst/>
            <a:rect r="r" b="b" t="t" l="l"/>
            <a:pathLst>
              <a:path h="3130388" w="138610">
                <a:moveTo>
                  <a:pt x="0" y="0"/>
                </a:moveTo>
                <a:lnTo>
                  <a:pt x="138609" y="0"/>
                </a:lnTo>
                <a:lnTo>
                  <a:pt x="138609" y="3130388"/>
                </a:lnTo>
                <a:lnTo>
                  <a:pt x="0" y="313038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44082" t="0" r="-116580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5643134">
            <a:off x="12880580" y="3330526"/>
            <a:ext cx="993086" cy="3478090"/>
          </a:xfrm>
          <a:custGeom>
            <a:avLst/>
            <a:gdLst/>
            <a:ahLst/>
            <a:cxnLst/>
            <a:rect r="r" b="b" t="t" l="l"/>
            <a:pathLst>
              <a:path h="3478090" w="993086">
                <a:moveTo>
                  <a:pt x="0" y="0"/>
                </a:moveTo>
                <a:lnTo>
                  <a:pt x="993086" y="0"/>
                </a:lnTo>
                <a:lnTo>
                  <a:pt x="993086" y="3478091"/>
                </a:lnTo>
                <a:lnTo>
                  <a:pt x="0" y="347809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87477" t="0" r="-18540" b="-4699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2293144">
            <a:off x="10292114" y="1560466"/>
            <a:ext cx="2787236" cy="3083045"/>
          </a:xfrm>
          <a:custGeom>
            <a:avLst/>
            <a:gdLst/>
            <a:ahLst/>
            <a:cxnLst/>
            <a:rect r="r" b="b" t="t" l="l"/>
            <a:pathLst>
              <a:path h="3083045" w="2787236">
                <a:moveTo>
                  <a:pt x="0" y="0"/>
                </a:moveTo>
                <a:lnTo>
                  <a:pt x="2787236" y="0"/>
                </a:lnTo>
                <a:lnTo>
                  <a:pt x="2787236" y="3083045"/>
                </a:lnTo>
                <a:lnTo>
                  <a:pt x="0" y="308304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970" t="-1098" r="0" b="-10448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9962614" y="2676571"/>
            <a:ext cx="2822952" cy="2766493"/>
            <a:chOff x="0" y="0"/>
            <a:chExt cx="3763936" cy="3688657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3763936" cy="3688657"/>
            </a:xfrm>
            <a:custGeom>
              <a:avLst/>
              <a:gdLst/>
              <a:ahLst/>
              <a:cxnLst/>
              <a:rect r="r" b="b" t="t" l="l"/>
              <a:pathLst>
                <a:path h="3688657" w="3763936">
                  <a:moveTo>
                    <a:pt x="0" y="0"/>
                  </a:moveTo>
                  <a:lnTo>
                    <a:pt x="3763936" y="0"/>
                  </a:lnTo>
                  <a:lnTo>
                    <a:pt x="3763936" y="3688657"/>
                  </a:lnTo>
                  <a:lnTo>
                    <a:pt x="0" y="36886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686184">
              <a:off x="687360" y="614566"/>
              <a:ext cx="2272502" cy="1966747"/>
            </a:xfrm>
            <a:custGeom>
              <a:avLst/>
              <a:gdLst/>
              <a:ahLst/>
              <a:cxnLst/>
              <a:rect r="r" b="b" t="t" l="l"/>
              <a:pathLst>
                <a:path h="1966747" w="2272502">
                  <a:moveTo>
                    <a:pt x="0" y="0"/>
                  </a:moveTo>
                  <a:lnTo>
                    <a:pt x="2272502" y="0"/>
                  </a:lnTo>
                  <a:lnTo>
                    <a:pt x="2272502" y="1966746"/>
                  </a:lnTo>
                  <a:lnTo>
                    <a:pt x="0" y="19667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14" id="14"/>
          <p:cNvSpPr/>
          <p:nvPr/>
        </p:nvSpPr>
        <p:spPr>
          <a:xfrm flipH="false" flipV="false" rot="2293144">
            <a:off x="14960796" y="2152711"/>
            <a:ext cx="2787236" cy="3083045"/>
          </a:xfrm>
          <a:custGeom>
            <a:avLst/>
            <a:gdLst/>
            <a:ahLst/>
            <a:cxnLst/>
            <a:rect r="r" b="b" t="t" l="l"/>
            <a:pathLst>
              <a:path h="3083045" w="2787236">
                <a:moveTo>
                  <a:pt x="0" y="0"/>
                </a:moveTo>
                <a:lnTo>
                  <a:pt x="2787236" y="0"/>
                </a:lnTo>
                <a:lnTo>
                  <a:pt x="2787236" y="3083045"/>
                </a:lnTo>
                <a:lnTo>
                  <a:pt x="0" y="308304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970" t="-1098" r="0" b="-10448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713746">
            <a:off x="2765704" y="5293349"/>
            <a:ext cx="2397903" cy="2912379"/>
          </a:xfrm>
          <a:custGeom>
            <a:avLst/>
            <a:gdLst/>
            <a:ahLst/>
            <a:cxnLst/>
            <a:rect r="r" b="b" t="t" l="l"/>
            <a:pathLst>
              <a:path h="2912379" w="2397903">
                <a:moveTo>
                  <a:pt x="0" y="0"/>
                </a:moveTo>
                <a:lnTo>
                  <a:pt x="2397903" y="0"/>
                </a:lnTo>
                <a:lnTo>
                  <a:pt x="2397903" y="2912380"/>
                </a:lnTo>
                <a:lnTo>
                  <a:pt x="0" y="29123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061" t="0" r="-3061" b="-4699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175370">
            <a:off x="3903376" y="6488143"/>
            <a:ext cx="1139195" cy="2501958"/>
          </a:xfrm>
          <a:custGeom>
            <a:avLst/>
            <a:gdLst/>
            <a:ahLst/>
            <a:cxnLst/>
            <a:rect r="r" b="b" t="t" l="l"/>
            <a:pathLst>
              <a:path h="2501958" w="1139195">
                <a:moveTo>
                  <a:pt x="0" y="0"/>
                </a:moveTo>
                <a:lnTo>
                  <a:pt x="1139194" y="0"/>
                </a:lnTo>
                <a:lnTo>
                  <a:pt x="1139194" y="2501958"/>
                </a:lnTo>
                <a:lnTo>
                  <a:pt x="0" y="25019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16935" t="0" r="-6444" b="-21874"/>
            </a:stretch>
          </a:blipFill>
        </p:spPr>
      </p:sp>
      <p:grpSp>
        <p:nvGrpSpPr>
          <p:cNvPr name="Group 17" id="17"/>
          <p:cNvGrpSpPr/>
          <p:nvPr/>
        </p:nvGrpSpPr>
        <p:grpSpPr>
          <a:xfrm rot="0">
            <a:off x="5586587" y="3694234"/>
            <a:ext cx="2822952" cy="2766493"/>
            <a:chOff x="0" y="0"/>
            <a:chExt cx="3763936" cy="3688657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3763936" cy="3688657"/>
            </a:xfrm>
            <a:custGeom>
              <a:avLst/>
              <a:gdLst/>
              <a:ahLst/>
              <a:cxnLst/>
              <a:rect r="r" b="b" t="t" l="l"/>
              <a:pathLst>
                <a:path h="3688657" w="3763936">
                  <a:moveTo>
                    <a:pt x="0" y="0"/>
                  </a:moveTo>
                  <a:lnTo>
                    <a:pt x="3763936" y="0"/>
                  </a:lnTo>
                  <a:lnTo>
                    <a:pt x="3763936" y="3688657"/>
                  </a:lnTo>
                  <a:lnTo>
                    <a:pt x="0" y="36886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1012323" y="712818"/>
              <a:ext cx="1739289" cy="1685529"/>
            </a:xfrm>
            <a:custGeom>
              <a:avLst/>
              <a:gdLst/>
              <a:ahLst/>
              <a:cxnLst/>
              <a:rect r="r" b="b" t="t" l="l"/>
              <a:pathLst>
                <a:path h="1685529" w="1739289">
                  <a:moveTo>
                    <a:pt x="0" y="0"/>
                  </a:moveTo>
                  <a:lnTo>
                    <a:pt x="1739289" y="0"/>
                  </a:lnTo>
                  <a:lnTo>
                    <a:pt x="1739289" y="1685529"/>
                  </a:lnTo>
                  <a:lnTo>
                    <a:pt x="0" y="1685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0" id="20"/>
            <p:cNvSpPr txBox="true"/>
            <p:nvPr/>
          </p:nvSpPr>
          <p:spPr>
            <a:xfrm rot="0">
              <a:off x="507900" y="2091029"/>
              <a:ext cx="2748136" cy="56701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609"/>
                </a:lnSpc>
                <a:spcBef>
                  <a:spcPct val="0"/>
                </a:spcBef>
              </a:pPr>
              <a:r>
                <a:rPr lang="en-US" sz="2578">
                  <a:solidFill>
                    <a:srgbClr val="000000"/>
                  </a:solidFill>
                  <a:latin typeface="Wedges"/>
                  <a:ea typeface="Wedges"/>
                  <a:cs typeface="Wedges"/>
                  <a:sym typeface="Wedges"/>
                </a:rPr>
                <a:t>Agil scrum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3877198" y="4059818"/>
            <a:ext cx="2822952" cy="2766493"/>
            <a:chOff x="0" y="0"/>
            <a:chExt cx="3763936" cy="3688657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3763936" cy="3688657"/>
            </a:xfrm>
            <a:custGeom>
              <a:avLst/>
              <a:gdLst/>
              <a:ahLst/>
              <a:cxnLst/>
              <a:rect r="r" b="b" t="t" l="l"/>
              <a:pathLst>
                <a:path h="3688657" w="3763936">
                  <a:moveTo>
                    <a:pt x="0" y="0"/>
                  </a:moveTo>
                  <a:lnTo>
                    <a:pt x="3763936" y="0"/>
                  </a:lnTo>
                  <a:lnTo>
                    <a:pt x="3763936" y="3688657"/>
                  </a:lnTo>
                  <a:lnTo>
                    <a:pt x="0" y="36886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1016000" y="851488"/>
              <a:ext cx="1659797" cy="1599441"/>
            </a:xfrm>
            <a:custGeom>
              <a:avLst/>
              <a:gdLst/>
              <a:ahLst/>
              <a:cxnLst/>
              <a:rect r="r" b="b" t="t" l="l"/>
              <a:pathLst>
                <a:path h="1599441" w="1659797">
                  <a:moveTo>
                    <a:pt x="0" y="0"/>
                  </a:moveTo>
                  <a:lnTo>
                    <a:pt x="1659797" y="0"/>
                  </a:lnTo>
                  <a:lnTo>
                    <a:pt x="1659797" y="1599441"/>
                  </a:lnTo>
                  <a:lnTo>
                    <a:pt x="0" y="15994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4" id="24"/>
            <p:cNvSpPr txBox="true"/>
            <p:nvPr/>
          </p:nvSpPr>
          <p:spPr>
            <a:xfrm rot="0">
              <a:off x="257921" y="2333840"/>
              <a:ext cx="3302955" cy="12524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831"/>
                </a:lnSpc>
                <a:spcBef>
                  <a:spcPct val="0"/>
                </a:spcBef>
              </a:pPr>
              <a:r>
                <a:rPr lang="en-US" sz="2736">
                  <a:solidFill>
                    <a:srgbClr val="000000"/>
                  </a:solidFill>
                  <a:latin typeface="Wedges"/>
                  <a:ea typeface="Wedges"/>
                  <a:cs typeface="Wedges"/>
                  <a:sym typeface="Wedges"/>
                </a:rPr>
                <a:t>Metodología espiral </a:t>
              </a:r>
            </a:p>
          </p:txBody>
        </p:sp>
      </p:grpSp>
      <p:sp>
        <p:nvSpPr>
          <p:cNvPr name="Freeform 25" id="25"/>
          <p:cNvSpPr/>
          <p:nvPr/>
        </p:nvSpPr>
        <p:spPr>
          <a:xfrm flipH="false" flipV="false" rot="0">
            <a:off x="1650021" y="3694234"/>
            <a:ext cx="2822952" cy="2766493"/>
          </a:xfrm>
          <a:custGeom>
            <a:avLst/>
            <a:gdLst/>
            <a:ahLst/>
            <a:cxnLst/>
            <a:rect r="r" b="b" t="t" l="l"/>
            <a:pathLst>
              <a:path h="2766493" w="2822952">
                <a:moveTo>
                  <a:pt x="0" y="0"/>
                </a:moveTo>
                <a:lnTo>
                  <a:pt x="2822952" y="0"/>
                </a:lnTo>
                <a:lnTo>
                  <a:pt x="2822952" y="2766492"/>
                </a:lnTo>
                <a:lnTo>
                  <a:pt x="0" y="2766492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6" id="26"/>
          <p:cNvSpPr txBox="true"/>
          <p:nvPr/>
        </p:nvSpPr>
        <p:spPr>
          <a:xfrm rot="0">
            <a:off x="738925" y="335901"/>
            <a:ext cx="10407659" cy="9514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53"/>
              </a:lnSpc>
            </a:pPr>
            <a:r>
              <a:rPr lang="en-US" sz="6745" spc="809">
                <a:solidFill>
                  <a:srgbClr val="F3F7EC"/>
                </a:solidFill>
                <a:latin typeface="Wedges"/>
                <a:ea typeface="Wedges"/>
                <a:cs typeface="Wedges"/>
                <a:sym typeface="Wedges"/>
              </a:rPr>
              <a:t>Reestructuración</a:t>
            </a:r>
          </a:p>
        </p:txBody>
      </p:sp>
      <p:sp>
        <p:nvSpPr>
          <p:cNvPr name="Freeform 27" id="27"/>
          <p:cNvSpPr/>
          <p:nvPr/>
        </p:nvSpPr>
        <p:spPr>
          <a:xfrm flipH="false" flipV="false" rot="0">
            <a:off x="14910756" y="773547"/>
            <a:ext cx="2822952" cy="2766493"/>
          </a:xfrm>
          <a:custGeom>
            <a:avLst/>
            <a:gdLst/>
            <a:ahLst/>
            <a:cxnLst/>
            <a:rect r="r" b="b" t="t" l="l"/>
            <a:pathLst>
              <a:path h="2766493" w="2822952">
                <a:moveTo>
                  <a:pt x="0" y="0"/>
                </a:moveTo>
                <a:lnTo>
                  <a:pt x="2822952" y="0"/>
                </a:lnTo>
                <a:lnTo>
                  <a:pt x="2822952" y="2766492"/>
                </a:lnTo>
                <a:lnTo>
                  <a:pt x="0" y="2766492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-2224075">
            <a:off x="933504" y="6810246"/>
            <a:ext cx="2400107" cy="2973106"/>
          </a:xfrm>
          <a:custGeom>
            <a:avLst/>
            <a:gdLst/>
            <a:ahLst/>
            <a:cxnLst/>
            <a:rect r="r" b="b" t="t" l="l"/>
            <a:pathLst>
              <a:path h="2973106" w="2400107">
                <a:moveTo>
                  <a:pt x="0" y="0"/>
                </a:moveTo>
                <a:lnTo>
                  <a:pt x="2400107" y="0"/>
                </a:lnTo>
                <a:lnTo>
                  <a:pt x="2400107" y="2973105"/>
                </a:lnTo>
                <a:lnTo>
                  <a:pt x="0" y="2973105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-1986540">
            <a:off x="-928690" y="1335121"/>
            <a:ext cx="2997548" cy="3713179"/>
          </a:xfrm>
          <a:custGeom>
            <a:avLst/>
            <a:gdLst/>
            <a:ahLst/>
            <a:cxnLst/>
            <a:rect r="r" b="b" t="t" l="l"/>
            <a:pathLst>
              <a:path h="3713179" w="2997548">
                <a:moveTo>
                  <a:pt x="0" y="0"/>
                </a:moveTo>
                <a:lnTo>
                  <a:pt x="2997549" y="0"/>
                </a:lnTo>
                <a:lnTo>
                  <a:pt x="2997549" y="3713179"/>
                </a:lnTo>
                <a:lnTo>
                  <a:pt x="0" y="3713179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-836526">
            <a:off x="12095071" y="-1415905"/>
            <a:ext cx="2997548" cy="3713179"/>
          </a:xfrm>
          <a:custGeom>
            <a:avLst/>
            <a:gdLst/>
            <a:ahLst/>
            <a:cxnLst/>
            <a:rect r="r" b="b" t="t" l="l"/>
            <a:pathLst>
              <a:path h="3713179" w="2997548">
                <a:moveTo>
                  <a:pt x="0" y="0"/>
                </a:moveTo>
                <a:lnTo>
                  <a:pt x="2997548" y="0"/>
                </a:lnTo>
                <a:lnTo>
                  <a:pt x="2997548" y="3713179"/>
                </a:lnTo>
                <a:lnTo>
                  <a:pt x="0" y="3713179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15495794" y="6387300"/>
            <a:ext cx="3151749" cy="4227957"/>
          </a:xfrm>
          <a:custGeom>
            <a:avLst/>
            <a:gdLst/>
            <a:ahLst/>
            <a:cxnLst/>
            <a:rect r="r" b="b" t="t" l="l"/>
            <a:pathLst>
              <a:path h="4227957" w="3151749">
                <a:moveTo>
                  <a:pt x="0" y="0"/>
                </a:moveTo>
                <a:lnTo>
                  <a:pt x="3151750" y="0"/>
                </a:lnTo>
                <a:lnTo>
                  <a:pt x="3151750" y="4227957"/>
                </a:lnTo>
                <a:lnTo>
                  <a:pt x="0" y="4227957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C956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045108" y="5453367"/>
            <a:ext cx="3579164" cy="4983647"/>
          </a:xfrm>
          <a:custGeom>
            <a:avLst/>
            <a:gdLst/>
            <a:ahLst/>
            <a:cxnLst/>
            <a:rect r="r" b="b" t="t" l="l"/>
            <a:pathLst>
              <a:path h="4983647" w="3579164">
                <a:moveTo>
                  <a:pt x="0" y="0"/>
                </a:moveTo>
                <a:lnTo>
                  <a:pt x="3579165" y="0"/>
                </a:lnTo>
                <a:lnTo>
                  <a:pt x="3579165" y="4983647"/>
                </a:lnTo>
                <a:lnTo>
                  <a:pt x="0" y="49836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2041390">
            <a:off x="2706740" y="7701610"/>
            <a:ext cx="1178656" cy="2912379"/>
          </a:xfrm>
          <a:custGeom>
            <a:avLst/>
            <a:gdLst/>
            <a:ahLst/>
            <a:cxnLst/>
            <a:rect r="r" b="b" t="t" l="l"/>
            <a:pathLst>
              <a:path h="2912379" w="1178656">
                <a:moveTo>
                  <a:pt x="0" y="0"/>
                </a:moveTo>
                <a:lnTo>
                  <a:pt x="1178656" y="0"/>
                </a:lnTo>
                <a:lnTo>
                  <a:pt x="1178656" y="2912379"/>
                </a:lnTo>
                <a:lnTo>
                  <a:pt x="0" y="291237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09672" t="0" r="-6228" b="-4699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0" y="6938944"/>
            <a:ext cx="3781172" cy="3348056"/>
          </a:xfrm>
          <a:custGeom>
            <a:avLst/>
            <a:gdLst/>
            <a:ahLst/>
            <a:cxnLst/>
            <a:rect r="r" b="b" t="t" l="l"/>
            <a:pathLst>
              <a:path h="3348056" w="3781172">
                <a:moveTo>
                  <a:pt x="0" y="0"/>
                </a:moveTo>
                <a:lnTo>
                  <a:pt x="3781172" y="0"/>
                </a:lnTo>
                <a:lnTo>
                  <a:pt x="3781172" y="3348056"/>
                </a:lnTo>
                <a:lnTo>
                  <a:pt x="0" y="334805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599289" y="414079"/>
            <a:ext cx="9089422" cy="9514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53"/>
              </a:lnSpc>
            </a:pPr>
            <a:r>
              <a:rPr lang="en-US" sz="6745" spc="809">
                <a:solidFill>
                  <a:srgbClr val="F3F7EC"/>
                </a:solidFill>
                <a:latin typeface="Wedges"/>
                <a:ea typeface="Wedges"/>
                <a:cs typeface="Wedges"/>
                <a:sym typeface="Wedges"/>
              </a:rPr>
              <a:t>Preparación</a:t>
            </a:r>
            <a:r>
              <a:rPr lang="en-US" sz="6745" spc="809">
                <a:solidFill>
                  <a:srgbClr val="F3F7EC"/>
                </a:solidFill>
                <a:latin typeface="Wedges"/>
                <a:ea typeface="Wedges"/>
                <a:cs typeface="Wedges"/>
                <a:sym typeface="Wedges"/>
              </a:rPr>
              <a:t> 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6915571">
            <a:off x="-532612" y="-767429"/>
            <a:ext cx="2778934" cy="3308254"/>
          </a:xfrm>
          <a:custGeom>
            <a:avLst/>
            <a:gdLst/>
            <a:ahLst/>
            <a:cxnLst/>
            <a:rect r="r" b="b" t="t" l="l"/>
            <a:pathLst>
              <a:path h="3308254" w="2778934">
                <a:moveTo>
                  <a:pt x="0" y="0"/>
                </a:moveTo>
                <a:lnTo>
                  <a:pt x="2778934" y="0"/>
                </a:lnTo>
                <a:lnTo>
                  <a:pt x="2778934" y="3308254"/>
                </a:lnTo>
                <a:lnTo>
                  <a:pt x="0" y="330825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8690874">
            <a:off x="14812104" y="-928768"/>
            <a:ext cx="5238750" cy="4114800"/>
          </a:xfrm>
          <a:custGeom>
            <a:avLst/>
            <a:gdLst/>
            <a:ahLst/>
            <a:cxnLst/>
            <a:rect r="r" b="b" t="t" l="l"/>
            <a:pathLst>
              <a:path h="4114800" w="5238750">
                <a:moveTo>
                  <a:pt x="0" y="0"/>
                </a:moveTo>
                <a:lnTo>
                  <a:pt x="5238750" y="0"/>
                </a:lnTo>
                <a:lnTo>
                  <a:pt x="523875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045108" y="2787431"/>
            <a:ext cx="2822952" cy="2766493"/>
          </a:xfrm>
          <a:custGeom>
            <a:avLst/>
            <a:gdLst/>
            <a:ahLst/>
            <a:cxnLst/>
            <a:rect r="r" b="b" t="t" l="l"/>
            <a:pathLst>
              <a:path h="2766493" w="2822952">
                <a:moveTo>
                  <a:pt x="0" y="0"/>
                </a:moveTo>
                <a:lnTo>
                  <a:pt x="2822952" y="0"/>
                </a:lnTo>
                <a:lnTo>
                  <a:pt x="2822952" y="2766492"/>
                </a:lnTo>
                <a:lnTo>
                  <a:pt x="0" y="276649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1576151">
            <a:off x="2476248" y="5502126"/>
            <a:ext cx="2397903" cy="2912379"/>
          </a:xfrm>
          <a:custGeom>
            <a:avLst/>
            <a:gdLst/>
            <a:ahLst/>
            <a:cxnLst/>
            <a:rect r="r" b="b" t="t" l="l"/>
            <a:pathLst>
              <a:path h="2912379" w="2397903">
                <a:moveTo>
                  <a:pt x="0" y="0"/>
                </a:moveTo>
                <a:lnTo>
                  <a:pt x="2397903" y="0"/>
                </a:lnTo>
                <a:lnTo>
                  <a:pt x="2397903" y="2912379"/>
                </a:lnTo>
                <a:lnTo>
                  <a:pt x="0" y="291237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061" t="0" r="-3061" b="-4699"/>
            </a:stretch>
          </a:blipFill>
        </p:spPr>
      </p:sp>
      <p:graphicFrame>
        <p:nvGraphicFramePr>
          <p:cNvPr name="Table 10" id="10"/>
          <p:cNvGraphicFramePr>
            <a:graphicFrameLocks noGrp="true"/>
          </p:cNvGraphicFramePr>
          <p:nvPr/>
        </p:nvGraphicFramePr>
        <p:xfrm>
          <a:off x="3846341" y="1747992"/>
          <a:ext cx="9601395" cy="5873155"/>
        </p:xfrm>
        <a:graphic>
          <a:graphicData uri="http://schemas.openxmlformats.org/drawingml/2006/table">
            <a:tbl>
              <a:tblPr/>
              <a:tblGrid>
                <a:gridCol w="4513697"/>
                <a:gridCol w="5087699"/>
              </a:tblGrid>
              <a:tr h="126665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197"/>
                        </a:lnSpc>
                        <a:defRPr/>
                      </a:pPr>
                      <a:r>
                        <a:rPr lang="en-US" sz="2284" b="true">
                          <a:solidFill>
                            <a:srgbClr val="FFFFFF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Integrantes</a:t>
                      </a:r>
                      <a:endParaRPr lang="en-US" sz="1100"/>
                    </a:p>
                  </a:txBody>
                  <a:tcPr marL="156057" marR="156057" marT="156057" marB="156057" anchor="ctr">
                    <a:lnL cmpd="sng" algn="ctr" cap="flat" w="3121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121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121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121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197"/>
                        </a:lnSpc>
                        <a:defRPr/>
                      </a:pPr>
                      <a:r>
                        <a:rPr lang="en-US" sz="2284" b="true">
                          <a:solidFill>
                            <a:srgbClr val="FFFFFF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Rol</a:t>
                      </a:r>
                      <a:endParaRPr lang="en-US" sz="1100"/>
                    </a:p>
                  </a:txBody>
                  <a:tcPr marL="156057" marR="156057" marT="156057" marB="156057" anchor="ctr">
                    <a:lnL cmpd="sng" algn="ctr" cap="flat" w="3121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121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121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121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</a:tr>
              <a:tr h="101177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 b="true">
                          <a:solidFill>
                            <a:srgbClr val="000000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Juan Herrera</a:t>
                      </a:r>
                      <a:endParaRPr lang="en-US" sz="1100"/>
                    </a:p>
                  </a:txBody>
                  <a:tcPr marL="156057" marR="156057" marT="156057" marB="156057" anchor="ctr">
                    <a:lnL cmpd="sng" algn="ctr" cap="flat" w="3121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121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121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121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CD9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 b="true">
                          <a:solidFill>
                            <a:srgbClr val="000000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Jefe de Proyecto/ Diseñador</a:t>
                      </a:r>
                      <a:endParaRPr lang="en-US" sz="1100"/>
                    </a:p>
                  </a:txBody>
                  <a:tcPr marL="156057" marR="156057" marT="156057" marB="156057" anchor="ctr">
                    <a:lnL cmpd="sng" algn="ctr" cap="flat" w="3121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121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121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121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CD9C"/>
                    </a:solidFill>
                  </a:tcPr>
                </a:tc>
              </a:tr>
              <a:tr h="92400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 b="true">
                          <a:solidFill>
                            <a:srgbClr val="000000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Matías Arteaga</a:t>
                      </a:r>
                      <a:endParaRPr lang="en-US" sz="1100"/>
                    </a:p>
                  </a:txBody>
                  <a:tcPr marL="156057" marR="156057" marT="156057" marB="156057" anchor="ctr">
                    <a:lnL cmpd="sng" algn="ctr" cap="flat" w="3121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121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121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121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CD9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 b="true">
                          <a:solidFill>
                            <a:srgbClr val="000000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Ingeniero en software</a:t>
                      </a:r>
                      <a:endParaRPr lang="en-US" sz="1100"/>
                    </a:p>
                  </a:txBody>
                  <a:tcPr marL="156057" marR="156057" marT="156057" marB="156057" anchor="ctr">
                    <a:lnL cmpd="sng" algn="ctr" cap="flat" w="3121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121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121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121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CD9C"/>
                    </a:solidFill>
                  </a:tcPr>
                </a:tc>
              </a:tr>
              <a:tr h="133536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 b="true">
                          <a:solidFill>
                            <a:srgbClr val="000000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Dante Ruiz</a:t>
                      </a:r>
                      <a:endParaRPr lang="en-US" sz="1100"/>
                    </a:p>
                  </a:txBody>
                  <a:tcPr marL="156057" marR="156057" marT="156057" marB="156057" anchor="ctr">
                    <a:lnL cmpd="sng" algn="ctr" cap="flat" w="3121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121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121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121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CD9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 b="true">
                          <a:solidFill>
                            <a:srgbClr val="000000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QA</a:t>
                      </a:r>
                      <a:endParaRPr lang="en-US" sz="1100"/>
                    </a:p>
                  </a:txBody>
                  <a:tcPr marL="156057" marR="156057" marT="156057" marB="156057" anchor="ctr">
                    <a:lnL cmpd="sng" algn="ctr" cap="flat" w="3121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121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121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121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CD9C"/>
                    </a:solidFill>
                  </a:tcPr>
                </a:tc>
              </a:tr>
              <a:tr h="133536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 b="true">
                          <a:solidFill>
                            <a:srgbClr val="000000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Franco Olave</a:t>
                      </a:r>
                      <a:endParaRPr lang="en-US" sz="1100"/>
                    </a:p>
                  </a:txBody>
                  <a:tcPr marL="156057" marR="156057" marT="156057" marB="156057" anchor="ctr">
                    <a:lnL cmpd="sng" algn="ctr" cap="flat" w="3121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121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121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121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CD9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 b="true">
                          <a:solidFill>
                            <a:srgbClr val="000000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Desarrollador Full Stack</a:t>
                      </a:r>
                      <a:endParaRPr lang="en-US" sz="1100"/>
                    </a:p>
                  </a:txBody>
                  <a:tcPr marL="156057" marR="156057" marT="156057" marB="156057" anchor="ctr">
                    <a:lnL cmpd="sng" algn="ctr" cap="flat" w="3121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121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121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121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CD9C"/>
                    </a:solidFill>
                  </a:tcPr>
                </a:tc>
              </a:tr>
            </a:tbl>
          </a:graphicData>
        </a:graphic>
      </p:graphicFrame>
      <p:sp>
        <p:nvSpPr>
          <p:cNvPr name="Freeform 11" id="11"/>
          <p:cNvSpPr/>
          <p:nvPr/>
        </p:nvSpPr>
        <p:spPr>
          <a:xfrm flipH="false" flipV="false" rot="0">
            <a:off x="3093393" y="5143500"/>
            <a:ext cx="1505895" cy="1475778"/>
          </a:xfrm>
          <a:custGeom>
            <a:avLst/>
            <a:gdLst/>
            <a:ahLst/>
            <a:cxnLst/>
            <a:rect r="r" b="b" t="t" l="l"/>
            <a:pathLst>
              <a:path h="1475778" w="1505895">
                <a:moveTo>
                  <a:pt x="0" y="0"/>
                </a:moveTo>
                <a:lnTo>
                  <a:pt x="1505896" y="0"/>
                </a:lnTo>
                <a:lnTo>
                  <a:pt x="1505896" y="1475778"/>
                </a:lnTo>
                <a:lnTo>
                  <a:pt x="0" y="147577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C956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045108" y="5453367"/>
            <a:ext cx="3579164" cy="4983647"/>
          </a:xfrm>
          <a:custGeom>
            <a:avLst/>
            <a:gdLst/>
            <a:ahLst/>
            <a:cxnLst/>
            <a:rect r="r" b="b" t="t" l="l"/>
            <a:pathLst>
              <a:path h="4983647" w="3579164">
                <a:moveTo>
                  <a:pt x="0" y="0"/>
                </a:moveTo>
                <a:lnTo>
                  <a:pt x="3579165" y="0"/>
                </a:lnTo>
                <a:lnTo>
                  <a:pt x="3579165" y="4983647"/>
                </a:lnTo>
                <a:lnTo>
                  <a:pt x="0" y="49836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2041390">
            <a:off x="2706740" y="7701610"/>
            <a:ext cx="1178656" cy="2912379"/>
          </a:xfrm>
          <a:custGeom>
            <a:avLst/>
            <a:gdLst/>
            <a:ahLst/>
            <a:cxnLst/>
            <a:rect r="r" b="b" t="t" l="l"/>
            <a:pathLst>
              <a:path h="2912379" w="1178656">
                <a:moveTo>
                  <a:pt x="0" y="0"/>
                </a:moveTo>
                <a:lnTo>
                  <a:pt x="1178656" y="0"/>
                </a:lnTo>
                <a:lnTo>
                  <a:pt x="1178656" y="2912379"/>
                </a:lnTo>
                <a:lnTo>
                  <a:pt x="0" y="291237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09672" t="0" r="-6228" b="-4699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0" y="6938944"/>
            <a:ext cx="3781172" cy="3348056"/>
          </a:xfrm>
          <a:custGeom>
            <a:avLst/>
            <a:gdLst/>
            <a:ahLst/>
            <a:cxnLst/>
            <a:rect r="r" b="b" t="t" l="l"/>
            <a:pathLst>
              <a:path h="3348056" w="3781172">
                <a:moveTo>
                  <a:pt x="0" y="0"/>
                </a:moveTo>
                <a:lnTo>
                  <a:pt x="3781172" y="0"/>
                </a:lnTo>
                <a:lnTo>
                  <a:pt x="3781172" y="3348056"/>
                </a:lnTo>
                <a:lnTo>
                  <a:pt x="0" y="334805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599289" y="414079"/>
            <a:ext cx="9089422" cy="9514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53"/>
              </a:lnSpc>
            </a:pPr>
            <a:r>
              <a:rPr lang="en-US" sz="6745" spc="809">
                <a:solidFill>
                  <a:srgbClr val="F3F7EC"/>
                </a:solidFill>
                <a:latin typeface="Wedges"/>
                <a:ea typeface="Wedges"/>
                <a:cs typeface="Wedges"/>
                <a:sym typeface="Wedges"/>
              </a:rPr>
              <a:t>Preparación</a:t>
            </a:r>
            <a:r>
              <a:rPr lang="en-US" sz="6745" spc="809">
                <a:solidFill>
                  <a:srgbClr val="F3F7EC"/>
                </a:solidFill>
                <a:latin typeface="Wedges"/>
                <a:ea typeface="Wedges"/>
                <a:cs typeface="Wedges"/>
                <a:sym typeface="Wedges"/>
              </a:rPr>
              <a:t> 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6915571">
            <a:off x="-532612" y="-767429"/>
            <a:ext cx="2778934" cy="3308254"/>
          </a:xfrm>
          <a:custGeom>
            <a:avLst/>
            <a:gdLst/>
            <a:ahLst/>
            <a:cxnLst/>
            <a:rect r="r" b="b" t="t" l="l"/>
            <a:pathLst>
              <a:path h="3308254" w="2778934">
                <a:moveTo>
                  <a:pt x="0" y="0"/>
                </a:moveTo>
                <a:lnTo>
                  <a:pt x="2778934" y="0"/>
                </a:lnTo>
                <a:lnTo>
                  <a:pt x="2778934" y="3308254"/>
                </a:lnTo>
                <a:lnTo>
                  <a:pt x="0" y="330825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8690874">
            <a:off x="14812104" y="-928768"/>
            <a:ext cx="5238750" cy="4114800"/>
          </a:xfrm>
          <a:custGeom>
            <a:avLst/>
            <a:gdLst/>
            <a:ahLst/>
            <a:cxnLst/>
            <a:rect r="r" b="b" t="t" l="l"/>
            <a:pathLst>
              <a:path h="4114800" w="5238750">
                <a:moveTo>
                  <a:pt x="0" y="0"/>
                </a:moveTo>
                <a:lnTo>
                  <a:pt x="5238750" y="0"/>
                </a:lnTo>
                <a:lnTo>
                  <a:pt x="523875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045108" y="2787431"/>
            <a:ext cx="2822952" cy="2766493"/>
          </a:xfrm>
          <a:custGeom>
            <a:avLst/>
            <a:gdLst/>
            <a:ahLst/>
            <a:cxnLst/>
            <a:rect r="r" b="b" t="t" l="l"/>
            <a:pathLst>
              <a:path h="2766493" w="2822952">
                <a:moveTo>
                  <a:pt x="0" y="0"/>
                </a:moveTo>
                <a:lnTo>
                  <a:pt x="2822952" y="0"/>
                </a:lnTo>
                <a:lnTo>
                  <a:pt x="2822952" y="2766492"/>
                </a:lnTo>
                <a:lnTo>
                  <a:pt x="0" y="276649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1576151">
            <a:off x="2476248" y="5502126"/>
            <a:ext cx="2397903" cy="2912379"/>
          </a:xfrm>
          <a:custGeom>
            <a:avLst/>
            <a:gdLst/>
            <a:ahLst/>
            <a:cxnLst/>
            <a:rect r="r" b="b" t="t" l="l"/>
            <a:pathLst>
              <a:path h="2912379" w="2397903">
                <a:moveTo>
                  <a:pt x="0" y="0"/>
                </a:moveTo>
                <a:lnTo>
                  <a:pt x="2397903" y="0"/>
                </a:lnTo>
                <a:lnTo>
                  <a:pt x="2397903" y="2912379"/>
                </a:lnTo>
                <a:lnTo>
                  <a:pt x="0" y="291237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061" t="0" r="-3061" b="-4699"/>
            </a:stretch>
          </a:blipFill>
        </p:spPr>
      </p:sp>
      <p:graphicFrame>
        <p:nvGraphicFramePr>
          <p:cNvPr name="Table 10" id="10"/>
          <p:cNvGraphicFramePr>
            <a:graphicFrameLocks noGrp="true"/>
          </p:cNvGraphicFramePr>
          <p:nvPr/>
        </p:nvGraphicFramePr>
        <p:xfrm>
          <a:off x="4503868" y="1365570"/>
          <a:ext cx="9601395" cy="7521518"/>
        </p:xfrm>
        <a:graphic>
          <a:graphicData uri="http://schemas.openxmlformats.org/drawingml/2006/table">
            <a:tbl>
              <a:tblPr/>
              <a:tblGrid>
                <a:gridCol w="2794137"/>
                <a:gridCol w="3149464"/>
                <a:gridCol w="3657794"/>
              </a:tblGrid>
              <a:tr h="94195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37"/>
                        </a:lnSpc>
                        <a:defRPr/>
                      </a:pPr>
                      <a:r>
                        <a:rPr lang="en-US" sz="1884" b="true">
                          <a:solidFill>
                            <a:srgbClr val="FFFFFF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Fases</a:t>
                      </a:r>
                      <a:endParaRPr lang="en-US" sz="1100"/>
                    </a:p>
                  </a:txBody>
                  <a:tcPr marL="156057" marR="156057" marT="156057" marB="156057" anchor="ctr">
                    <a:lnL cmpd="sng" algn="ctr" cap="flat" w="3121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121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121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121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37"/>
                        </a:lnSpc>
                        <a:defRPr/>
                      </a:pPr>
                      <a:r>
                        <a:rPr lang="en-US" sz="1884" b="true">
                          <a:solidFill>
                            <a:srgbClr val="FFFFFF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Costo en días</a:t>
                      </a:r>
                      <a:endParaRPr lang="en-US" sz="1100"/>
                    </a:p>
                  </a:txBody>
                  <a:tcPr marL="156057" marR="156057" marT="156057" marB="156057" anchor="ctr">
                    <a:lnL cmpd="sng" algn="ctr" cap="flat" w="3121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121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121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121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37"/>
                        </a:lnSpc>
                        <a:defRPr/>
                      </a:pPr>
                      <a:r>
                        <a:rPr lang="en-US" sz="1884" b="true">
                          <a:solidFill>
                            <a:srgbClr val="FFFFFF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Costo</a:t>
                      </a:r>
                      <a:endParaRPr lang="en-US" sz="1100"/>
                    </a:p>
                  </a:txBody>
                  <a:tcPr marL="156057" marR="156057" marT="156057" marB="156057" anchor="ctr">
                    <a:lnL cmpd="sng" algn="ctr" cap="flat" w="3121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121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121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121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</a:tr>
              <a:tr h="141557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 b="true">
                          <a:solidFill>
                            <a:srgbClr val="000000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Ciclo 1: Fase de Planificación y Análisis</a:t>
                      </a:r>
                      <a:endParaRPr lang="en-US" sz="1100"/>
                    </a:p>
                  </a:txBody>
                  <a:tcPr marL="156057" marR="156057" marT="156057" marB="156057" anchor="ctr">
                    <a:lnL cmpd="sng" algn="ctr" cap="flat" w="3121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121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121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121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CD9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 b="true">
                          <a:solidFill>
                            <a:srgbClr val="000000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14</a:t>
                      </a:r>
                      <a:endParaRPr lang="en-US" sz="1100"/>
                    </a:p>
                  </a:txBody>
                  <a:tcPr marL="156057" marR="156057" marT="156057" marB="156057" anchor="ctr">
                    <a:lnL cmpd="sng" algn="ctr" cap="flat" w="3121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121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121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121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CD9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 b="true">
                          <a:solidFill>
                            <a:srgbClr val="000000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$ 1.414.816</a:t>
                      </a:r>
                      <a:endParaRPr lang="en-US" sz="1100"/>
                    </a:p>
                  </a:txBody>
                  <a:tcPr marL="156057" marR="156057" marT="156057" marB="156057" anchor="ctr">
                    <a:lnL cmpd="sng" algn="ctr" cap="flat" w="3121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121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121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121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CD9C"/>
                    </a:solidFill>
                  </a:tcPr>
                </a:tc>
              </a:tr>
              <a:tr h="108081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 b="true">
                          <a:solidFill>
                            <a:srgbClr val="000000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Ciclo 2: Fase de Diseño</a:t>
                      </a:r>
                      <a:endParaRPr lang="en-US" sz="1100"/>
                    </a:p>
                  </a:txBody>
                  <a:tcPr marL="156057" marR="156057" marT="156057" marB="156057" anchor="ctr">
                    <a:lnL cmpd="sng" algn="ctr" cap="flat" w="3121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121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121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121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CD9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 b="true">
                          <a:solidFill>
                            <a:srgbClr val="000000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19</a:t>
                      </a:r>
                      <a:endParaRPr lang="en-US" sz="1100"/>
                    </a:p>
                  </a:txBody>
                  <a:tcPr marL="156057" marR="156057" marT="156057" marB="156057" anchor="ctr">
                    <a:lnL cmpd="sng" algn="ctr" cap="flat" w="3121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121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121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121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CD9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 b="true">
                          <a:solidFill>
                            <a:srgbClr val="000000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$ 1.809.188</a:t>
                      </a:r>
                      <a:endParaRPr lang="en-US" sz="1100"/>
                    </a:p>
                  </a:txBody>
                  <a:tcPr marL="156057" marR="156057" marT="156057" marB="156057" anchor="ctr">
                    <a:lnL cmpd="sng" algn="ctr" cap="flat" w="3121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121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121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121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CD9C"/>
                    </a:solidFill>
                  </a:tcPr>
                </a:tc>
              </a:tr>
              <a:tr h="133380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 b="true">
                          <a:solidFill>
                            <a:srgbClr val="000000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Ciclo 3: Fase de Desarrollo</a:t>
                      </a:r>
                      <a:endParaRPr lang="en-US" sz="1100"/>
                    </a:p>
                  </a:txBody>
                  <a:tcPr marL="156057" marR="156057" marT="156057" marB="156057" anchor="ctr">
                    <a:lnL cmpd="sng" algn="ctr" cap="flat" w="3121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121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121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121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CD9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 b="true">
                          <a:solidFill>
                            <a:srgbClr val="000000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28</a:t>
                      </a:r>
                      <a:endParaRPr lang="en-US" sz="1100"/>
                    </a:p>
                  </a:txBody>
                  <a:tcPr marL="156057" marR="156057" marT="156057" marB="156057" anchor="ctr">
                    <a:lnL cmpd="sng" algn="ctr" cap="flat" w="3121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121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121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121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CD9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 b="true">
                          <a:solidFill>
                            <a:srgbClr val="000000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$ 5.811.096</a:t>
                      </a:r>
                      <a:endParaRPr lang="en-US" sz="1100"/>
                    </a:p>
                  </a:txBody>
                  <a:tcPr marL="156057" marR="156057" marT="156057" marB="156057" anchor="ctr">
                    <a:lnL cmpd="sng" algn="ctr" cap="flat" w="3121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121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121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121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CD9C"/>
                    </a:solidFill>
                  </a:tcPr>
                </a:tc>
              </a:tr>
              <a:tr h="133380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 b="true">
                          <a:solidFill>
                            <a:srgbClr val="000000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Ciclo 4: Fase de Pruebas</a:t>
                      </a:r>
                      <a:endParaRPr lang="en-US" sz="1100"/>
                    </a:p>
                  </a:txBody>
                  <a:tcPr marL="156057" marR="156057" marT="156057" marB="156057" anchor="ctr">
                    <a:lnL cmpd="sng" algn="ctr" cap="flat" w="3121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121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121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121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CD9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 b="true">
                          <a:solidFill>
                            <a:srgbClr val="000000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11</a:t>
                      </a:r>
                      <a:endParaRPr lang="en-US" sz="1100"/>
                    </a:p>
                  </a:txBody>
                  <a:tcPr marL="156057" marR="156057" marT="156057" marB="156057" anchor="ctr">
                    <a:lnL cmpd="sng" algn="ctr" cap="flat" w="3121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121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121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121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CD9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 b="true">
                          <a:solidFill>
                            <a:srgbClr val="000000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$ 444.368</a:t>
                      </a:r>
                      <a:endParaRPr lang="en-US" sz="1100"/>
                    </a:p>
                  </a:txBody>
                  <a:tcPr marL="156057" marR="156057" marT="156057" marB="156057" anchor="ctr">
                    <a:lnL cmpd="sng" algn="ctr" cap="flat" w="3121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121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121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121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CD9C"/>
                    </a:solidFill>
                  </a:tcPr>
                </a:tc>
              </a:tr>
              <a:tr h="141557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 b="true">
                          <a:solidFill>
                            <a:srgbClr val="000000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Ciclo 5: Fase de Implementación y Cierre</a:t>
                      </a:r>
                      <a:endParaRPr lang="en-US" sz="1100"/>
                    </a:p>
                  </a:txBody>
                  <a:tcPr marL="156057" marR="156057" marT="156057" marB="156057" anchor="ctr">
                    <a:lnL cmpd="sng" algn="ctr" cap="flat" w="3121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121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121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121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CD9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 b="true">
                          <a:solidFill>
                            <a:srgbClr val="000000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6</a:t>
                      </a:r>
                      <a:endParaRPr lang="en-US" sz="1100"/>
                    </a:p>
                  </a:txBody>
                  <a:tcPr marL="156057" marR="156057" marT="156057" marB="156057" anchor="ctr">
                    <a:lnL cmpd="sng" algn="ctr" cap="flat" w="3121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121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121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121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CD9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 b="true">
                          <a:solidFill>
                            <a:srgbClr val="000000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$ 828.940</a:t>
                      </a:r>
                      <a:endParaRPr lang="en-US" sz="1100"/>
                    </a:p>
                  </a:txBody>
                  <a:tcPr marL="156057" marR="156057" marT="156057" marB="156057" anchor="ctr">
                    <a:lnL cmpd="sng" algn="ctr" cap="flat" w="3121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121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121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121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CD9C"/>
                    </a:solidFill>
                  </a:tcPr>
                </a:tc>
              </a:tr>
            </a:tbl>
          </a:graphicData>
        </a:graphic>
      </p:graphicFrame>
      <p:grpSp>
        <p:nvGrpSpPr>
          <p:cNvPr name="Group 11" id="11"/>
          <p:cNvGrpSpPr/>
          <p:nvPr/>
        </p:nvGrpSpPr>
        <p:grpSpPr>
          <a:xfrm rot="-840648">
            <a:off x="-348485" y="3372115"/>
            <a:ext cx="5062697" cy="1893608"/>
            <a:chOff x="0" y="0"/>
            <a:chExt cx="6750262" cy="2524810"/>
          </a:xfrm>
        </p:grpSpPr>
        <p:grpSp>
          <p:nvGrpSpPr>
            <p:cNvPr name="Group 12" id="12"/>
            <p:cNvGrpSpPr/>
            <p:nvPr/>
          </p:nvGrpSpPr>
          <p:grpSpPr>
            <a:xfrm rot="-474158">
              <a:off x="1081988" y="488046"/>
              <a:ext cx="5181557" cy="969969"/>
              <a:chOff x="0" y="0"/>
              <a:chExt cx="1415025" cy="264888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1415026" cy="264888"/>
              </a:xfrm>
              <a:custGeom>
                <a:avLst/>
                <a:gdLst/>
                <a:ahLst/>
                <a:cxnLst/>
                <a:rect r="r" b="b" t="t" l="l"/>
                <a:pathLst>
                  <a:path h="264888" w="1415026">
                    <a:moveTo>
                      <a:pt x="82855" y="0"/>
                    </a:moveTo>
                    <a:lnTo>
                      <a:pt x="1332171" y="0"/>
                    </a:lnTo>
                    <a:cubicBezTo>
                      <a:pt x="1377930" y="0"/>
                      <a:pt x="1415026" y="37095"/>
                      <a:pt x="1415026" y="82855"/>
                    </a:cubicBezTo>
                    <a:lnTo>
                      <a:pt x="1415026" y="182033"/>
                    </a:lnTo>
                    <a:cubicBezTo>
                      <a:pt x="1415026" y="227792"/>
                      <a:pt x="1377930" y="264888"/>
                      <a:pt x="1332171" y="264888"/>
                    </a:cubicBezTo>
                    <a:lnTo>
                      <a:pt x="82855" y="264888"/>
                    </a:lnTo>
                    <a:cubicBezTo>
                      <a:pt x="37095" y="264888"/>
                      <a:pt x="0" y="227792"/>
                      <a:pt x="0" y="182033"/>
                    </a:cubicBezTo>
                    <a:lnTo>
                      <a:pt x="0" y="82855"/>
                    </a:lnTo>
                    <a:cubicBezTo>
                      <a:pt x="0" y="37095"/>
                      <a:pt x="37095" y="0"/>
                      <a:pt x="82855" y="0"/>
                    </a:cubicBezTo>
                    <a:close/>
                  </a:path>
                </a:pathLst>
              </a:custGeom>
              <a:solidFill>
                <a:srgbClr val="F9EB50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57150"/>
                <a:ext cx="1415025" cy="32203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79"/>
                  </a:lnSpc>
                </a:pPr>
                <a:r>
                  <a:rPr lang="en-US" b="true" sz="3199">
                    <a:solidFill>
                      <a:srgbClr val="000000"/>
                    </a:solidFill>
                    <a:latin typeface="Open Sans Bold"/>
                    <a:ea typeface="Open Sans Bold"/>
                    <a:cs typeface="Open Sans Bold"/>
                    <a:sym typeface="Open Sans Bold"/>
                  </a:rPr>
                  <a:t> $10.308.408</a:t>
                </a:r>
              </a:p>
            </p:txBody>
          </p:sp>
        </p:grpSp>
        <p:sp>
          <p:nvSpPr>
            <p:cNvPr name="Freeform 15" id="15"/>
            <p:cNvSpPr/>
            <p:nvPr/>
          </p:nvSpPr>
          <p:spPr>
            <a:xfrm flipH="false" flipV="false" rot="-228416">
              <a:off x="77444" y="63084"/>
              <a:ext cx="1979971" cy="2398643"/>
            </a:xfrm>
            <a:custGeom>
              <a:avLst/>
              <a:gdLst/>
              <a:ahLst/>
              <a:cxnLst/>
              <a:rect r="r" b="b" t="t" l="l"/>
              <a:pathLst>
                <a:path h="2398643" w="1979971">
                  <a:moveTo>
                    <a:pt x="0" y="0"/>
                  </a:moveTo>
                  <a:lnTo>
                    <a:pt x="1979971" y="0"/>
                  </a:lnTo>
                  <a:lnTo>
                    <a:pt x="1979971" y="2398643"/>
                  </a:lnTo>
                  <a:lnTo>
                    <a:pt x="0" y="23986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 l="0" t="0" r="0" b="0"/>
              </a:stretch>
            </a:blipFill>
          </p:spPr>
        </p:sp>
        <p:pic>
          <p:nvPicPr>
            <p:cNvPr name="Picture 16" id="16"/>
            <p:cNvPicPr>
              <a:picLocks noChangeAspect="true"/>
            </p:cNvPicPr>
            <p:nvPr/>
          </p:nvPicPr>
          <p:blipFill>
            <a:blip r:embed="rId15"/>
            <a:srcRect l="0" t="0" r="0" b="0"/>
            <a:stretch>
              <a:fillRect/>
            </a:stretch>
          </p:blipFill>
          <p:spPr>
            <a:xfrm flipH="false" flipV="false" rot="-228416">
              <a:off x="5033089" y="342536"/>
              <a:ext cx="1664579" cy="1639610"/>
            </a:xfrm>
            <a:prstGeom prst="rect">
              <a:avLst/>
            </a:prstGeom>
          </p:spPr>
        </p:pic>
      </p:grpSp>
      <p:sp>
        <p:nvSpPr>
          <p:cNvPr name="Freeform 17" id="17"/>
          <p:cNvSpPr/>
          <p:nvPr/>
        </p:nvSpPr>
        <p:spPr>
          <a:xfrm flipH="false" flipV="false" rot="0">
            <a:off x="3093393" y="5143500"/>
            <a:ext cx="1505895" cy="1475778"/>
          </a:xfrm>
          <a:custGeom>
            <a:avLst/>
            <a:gdLst/>
            <a:ahLst/>
            <a:cxnLst/>
            <a:rect r="r" b="b" t="t" l="l"/>
            <a:pathLst>
              <a:path h="1475778" w="1505895">
                <a:moveTo>
                  <a:pt x="0" y="0"/>
                </a:moveTo>
                <a:lnTo>
                  <a:pt x="1505896" y="0"/>
                </a:lnTo>
                <a:lnTo>
                  <a:pt x="1505896" y="1475778"/>
                </a:lnTo>
                <a:lnTo>
                  <a:pt x="0" y="147577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C956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089070" y="5434163"/>
            <a:ext cx="3579164" cy="4983647"/>
          </a:xfrm>
          <a:custGeom>
            <a:avLst/>
            <a:gdLst/>
            <a:ahLst/>
            <a:cxnLst/>
            <a:rect r="r" b="b" t="t" l="l"/>
            <a:pathLst>
              <a:path h="4983647" w="3579164">
                <a:moveTo>
                  <a:pt x="0" y="0"/>
                </a:moveTo>
                <a:lnTo>
                  <a:pt x="3579164" y="0"/>
                </a:lnTo>
                <a:lnTo>
                  <a:pt x="3579164" y="4983647"/>
                </a:lnTo>
                <a:lnTo>
                  <a:pt x="0" y="49836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7069754"/>
            <a:ext cx="3781172" cy="3348056"/>
          </a:xfrm>
          <a:custGeom>
            <a:avLst/>
            <a:gdLst/>
            <a:ahLst/>
            <a:cxnLst/>
            <a:rect r="r" b="b" t="t" l="l"/>
            <a:pathLst>
              <a:path h="3348056" w="3781172">
                <a:moveTo>
                  <a:pt x="0" y="0"/>
                </a:moveTo>
                <a:lnTo>
                  <a:pt x="3781172" y="0"/>
                </a:lnTo>
                <a:lnTo>
                  <a:pt x="3781172" y="3348056"/>
                </a:lnTo>
                <a:lnTo>
                  <a:pt x="0" y="33480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6915571">
            <a:off x="-532612" y="-767429"/>
            <a:ext cx="2778934" cy="3308254"/>
          </a:xfrm>
          <a:custGeom>
            <a:avLst/>
            <a:gdLst/>
            <a:ahLst/>
            <a:cxnLst/>
            <a:rect r="r" b="b" t="t" l="l"/>
            <a:pathLst>
              <a:path h="3308254" w="2778934">
                <a:moveTo>
                  <a:pt x="0" y="0"/>
                </a:moveTo>
                <a:lnTo>
                  <a:pt x="2778934" y="0"/>
                </a:lnTo>
                <a:lnTo>
                  <a:pt x="2778934" y="3308254"/>
                </a:lnTo>
                <a:lnTo>
                  <a:pt x="0" y="330825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8690874">
            <a:off x="14812104" y="-928768"/>
            <a:ext cx="5238750" cy="4114800"/>
          </a:xfrm>
          <a:custGeom>
            <a:avLst/>
            <a:gdLst/>
            <a:ahLst/>
            <a:cxnLst/>
            <a:rect r="r" b="b" t="t" l="l"/>
            <a:pathLst>
              <a:path h="4114800" w="5238750">
                <a:moveTo>
                  <a:pt x="0" y="0"/>
                </a:moveTo>
                <a:lnTo>
                  <a:pt x="5238750" y="0"/>
                </a:lnTo>
                <a:lnTo>
                  <a:pt x="523875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910756" y="851725"/>
            <a:ext cx="2822952" cy="2766493"/>
          </a:xfrm>
          <a:custGeom>
            <a:avLst/>
            <a:gdLst/>
            <a:ahLst/>
            <a:cxnLst/>
            <a:rect r="r" b="b" t="t" l="l"/>
            <a:pathLst>
              <a:path h="2766493" w="2822952">
                <a:moveTo>
                  <a:pt x="0" y="0"/>
                </a:moveTo>
                <a:lnTo>
                  <a:pt x="2822952" y="0"/>
                </a:lnTo>
                <a:lnTo>
                  <a:pt x="2822952" y="2766492"/>
                </a:lnTo>
                <a:lnTo>
                  <a:pt x="0" y="276649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897347" y="2962725"/>
            <a:ext cx="3046046" cy="2285715"/>
          </a:xfrm>
          <a:custGeom>
            <a:avLst/>
            <a:gdLst/>
            <a:ahLst/>
            <a:cxnLst/>
            <a:rect r="r" b="b" t="t" l="l"/>
            <a:pathLst>
              <a:path h="2285715" w="3046046">
                <a:moveTo>
                  <a:pt x="0" y="0"/>
                </a:moveTo>
                <a:lnTo>
                  <a:pt x="3046047" y="0"/>
                </a:lnTo>
                <a:lnTo>
                  <a:pt x="3046047" y="2285715"/>
                </a:lnTo>
                <a:lnTo>
                  <a:pt x="0" y="2285715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8675031" y="3021484"/>
            <a:ext cx="3701111" cy="2081875"/>
          </a:xfrm>
          <a:custGeom>
            <a:avLst/>
            <a:gdLst/>
            <a:ahLst/>
            <a:cxnLst/>
            <a:rect r="r" b="b" t="t" l="l"/>
            <a:pathLst>
              <a:path h="2081875" w="3701111">
                <a:moveTo>
                  <a:pt x="0" y="0"/>
                </a:moveTo>
                <a:lnTo>
                  <a:pt x="3701111" y="0"/>
                </a:lnTo>
                <a:lnTo>
                  <a:pt x="3701111" y="2081875"/>
                </a:lnTo>
                <a:lnTo>
                  <a:pt x="0" y="2081875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8054480" y="6807008"/>
            <a:ext cx="4094282" cy="2301910"/>
          </a:xfrm>
          <a:custGeom>
            <a:avLst/>
            <a:gdLst/>
            <a:ahLst/>
            <a:cxnLst/>
            <a:rect r="r" b="b" t="t" l="l"/>
            <a:pathLst>
              <a:path h="2301910" w="4094282">
                <a:moveTo>
                  <a:pt x="0" y="0"/>
                </a:moveTo>
                <a:lnTo>
                  <a:pt x="4094282" y="0"/>
                </a:lnTo>
                <a:lnTo>
                  <a:pt x="4094282" y="2301910"/>
                </a:lnTo>
                <a:lnTo>
                  <a:pt x="0" y="2301910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5092452" y="6810622"/>
            <a:ext cx="2447678" cy="2447678"/>
          </a:xfrm>
          <a:custGeom>
            <a:avLst/>
            <a:gdLst/>
            <a:ahLst/>
            <a:cxnLst/>
            <a:rect r="r" b="b" t="t" l="l"/>
            <a:pathLst>
              <a:path h="2447678" w="2447678">
                <a:moveTo>
                  <a:pt x="0" y="0"/>
                </a:moveTo>
                <a:lnTo>
                  <a:pt x="2447678" y="0"/>
                </a:lnTo>
                <a:lnTo>
                  <a:pt x="2447678" y="2447678"/>
                </a:lnTo>
                <a:lnTo>
                  <a:pt x="0" y="2447678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4599289" y="449052"/>
            <a:ext cx="9089422" cy="9514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53"/>
              </a:lnSpc>
            </a:pPr>
            <a:r>
              <a:rPr lang="en-US" sz="6745" spc="809">
                <a:solidFill>
                  <a:srgbClr val="F3F7EC"/>
                </a:solidFill>
                <a:latin typeface="Wedges"/>
                <a:ea typeface="Wedges"/>
                <a:cs typeface="Wedges"/>
                <a:sym typeface="Wedges"/>
              </a:rPr>
              <a:t>Preparación</a:t>
            </a:r>
            <a:r>
              <a:rPr lang="en-US" sz="6745" spc="809">
                <a:solidFill>
                  <a:srgbClr val="F3F7EC"/>
                </a:solidFill>
                <a:latin typeface="Wedges"/>
                <a:ea typeface="Wedges"/>
                <a:cs typeface="Wedges"/>
                <a:sym typeface="Wedges"/>
              </a:rPr>
              <a:t>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354128" y="1962752"/>
            <a:ext cx="6489353" cy="7203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70"/>
              </a:lnSpc>
            </a:pPr>
            <a:r>
              <a:rPr lang="en-US" sz="4264">
                <a:solidFill>
                  <a:srgbClr val="0F0E0C"/>
                </a:solidFill>
                <a:latin typeface="Wedges"/>
                <a:ea typeface="Wedges"/>
                <a:cs typeface="Wedges"/>
                <a:sym typeface="Wedges"/>
              </a:rPr>
              <a:t>Interfaz de Software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783722" y="5643294"/>
            <a:ext cx="8037612" cy="7547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74"/>
              </a:lnSpc>
            </a:pPr>
            <a:r>
              <a:rPr lang="en-US" sz="4410">
                <a:solidFill>
                  <a:srgbClr val="0F0E0C"/>
                </a:solidFill>
                <a:latin typeface="Wedges"/>
                <a:ea typeface="Wedges"/>
                <a:cs typeface="Wedges"/>
                <a:sym typeface="Wedges"/>
              </a:rPr>
              <a:t>Interfaz de Comunicación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0" y="7069754"/>
            <a:ext cx="3781172" cy="3348056"/>
          </a:xfrm>
          <a:custGeom>
            <a:avLst/>
            <a:gdLst/>
            <a:ahLst/>
            <a:cxnLst/>
            <a:rect r="r" b="b" t="t" l="l"/>
            <a:pathLst>
              <a:path h="3348056" w="3781172">
                <a:moveTo>
                  <a:pt x="0" y="0"/>
                </a:moveTo>
                <a:lnTo>
                  <a:pt x="3781172" y="0"/>
                </a:lnTo>
                <a:lnTo>
                  <a:pt x="3781172" y="3348056"/>
                </a:lnTo>
                <a:lnTo>
                  <a:pt x="0" y="33480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C956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54251" y="3686749"/>
            <a:ext cx="2822952" cy="2766493"/>
          </a:xfrm>
          <a:custGeom>
            <a:avLst/>
            <a:gdLst/>
            <a:ahLst/>
            <a:cxnLst/>
            <a:rect r="r" b="b" t="t" l="l"/>
            <a:pathLst>
              <a:path h="2766493" w="2822952">
                <a:moveTo>
                  <a:pt x="0" y="0"/>
                </a:moveTo>
                <a:lnTo>
                  <a:pt x="2822952" y="0"/>
                </a:lnTo>
                <a:lnTo>
                  <a:pt x="2822952" y="2766493"/>
                </a:lnTo>
                <a:lnTo>
                  <a:pt x="0" y="276649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262090" y="4449594"/>
            <a:ext cx="2822952" cy="2766493"/>
          </a:xfrm>
          <a:custGeom>
            <a:avLst/>
            <a:gdLst/>
            <a:ahLst/>
            <a:cxnLst/>
            <a:rect r="r" b="b" t="t" l="l"/>
            <a:pathLst>
              <a:path h="2766493" w="2822952">
                <a:moveTo>
                  <a:pt x="0" y="0"/>
                </a:moveTo>
                <a:lnTo>
                  <a:pt x="2822952" y="0"/>
                </a:lnTo>
                <a:lnTo>
                  <a:pt x="2822952" y="2766493"/>
                </a:lnTo>
                <a:lnTo>
                  <a:pt x="0" y="276649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505160">
            <a:off x="1823387" y="4231578"/>
            <a:ext cx="2233600" cy="2380776"/>
          </a:xfrm>
          <a:custGeom>
            <a:avLst/>
            <a:gdLst/>
            <a:ahLst/>
            <a:cxnLst/>
            <a:rect r="r" b="b" t="t" l="l"/>
            <a:pathLst>
              <a:path h="2380776" w="2233600">
                <a:moveTo>
                  <a:pt x="0" y="0"/>
                </a:moveTo>
                <a:lnTo>
                  <a:pt x="2233601" y="0"/>
                </a:lnTo>
                <a:lnTo>
                  <a:pt x="2233601" y="2380775"/>
                </a:lnTo>
                <a:lnTo>
                  <a:pt x="0" y="238077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759166" y="4810601"/>
            <a:ext cx="1828800" cy="1828800"/>
          </a:xfrm>
          <a:custGeom>
            <a:avLst/>
            <a:gdLst/>
            <a:ahLst/>
            <a:cxnLst/>
            <a:rect r="r" b="b" t="t" l="l"/>
            <a:pathLst>
              <a:path h="1828800" w="1828800">
                <a:moveTo>
                  <a:pt x="0" y="0"/>
                </a:moveTo>
                <a:lnTo>
                  <a:pt x="1828800" y="0"/>
                </a:lnTo>
                <a:lnTo>
                  <a:pt x="1828800" y="1828800"/>
                </a:lnTo>
                <a:lnTo>
                  <a:pt x="0" y="1828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194602" y="3636915"/>
            <a:ext cx="2822952" cy="2766493"/>
          </a:xfrm>
          <a:custGeom>
            <a:avLst/>
            <a:gdLst/>
            <a:ahLst/>
            <a:cxnLst/>
            <a:rect r="r" b="b" t="t" l="l"/>
            <a:pathLst>
              <a:path h="2766493" w="2822952">
                <a:moveTo>
                  <a:pt x="0" y="0"/>
                </a:moveTo>
                <a:lnTo>
                  <a:pt x="2822951" y="0"/>
                </a:lnTo>
                <a:lnTo>
                  <a:pt x="2822951" y="2766493"/>
                </a:lnTo>
                <a:lnTo>
                  <a:pt x="0" y="276649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081091" y="3697500"/>
            <a:ext cx="3281854" cy="1724465"/>
          </a:xfrm>
          <a:custGeom>
            <a:avLst/>
            <a:gdLst/>
            <a:ahLst/>
            <a:cxnLst/>
            <a:rect r="r" b="b" t="t" l="l"/>
            <a:pathLst>
              <a:path h="1724465" w="3281854">
                <a:moveTo>
                  <a:pt x="0" y="0"/>
                </a:moveTo>
                <a:lnTo>
                  <a:pt x="3281854" y="0"/>
                </a:lnTo>
                <a:lnTo>
                  <a:pt x="3281854" y="1724466"/>
                </a:lnTo>
                <a:lnTo>
                  <a:pt x="0" y="172446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8296806" y="1962284"/>
            <a:ext cx="2822952" cy="2766493"/>
          </a:xfrm>
          <a:custGeom>
            <a:avLst/>
            <a:gdLst/>
            <a:ahLst/>
            <a:cxnLst/>
            <a:rect r="r" b="b" t="t" l="l"/>
            <a:pathLst>
              <a:path h="2766493" w="2822952">
                <a:moveTo>
                  <a:pt x="0" y="0"/>
                </a:moveTo>
                <a:lnTo>
                  <a:pt x="2822952" y="0"/>
                </a:lnTo>
                <a:lnTo>
                  <a:pt x="2822952" y="2766493"/>
                </a:lnTo>
                <a:lnTo>
                  <a:pt x="0" y="276649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80747">
            <a:off x="7836482" y="5183212"/>
            <a:ext cx="2397903" cy="2912379"/>
          </a:xfrm>
          <a:custGeom>
            <a:avLst/>
            <a:gdLst/>
            <a:ahLst/>
            <a:cxnLst/>
            <a:rect r="r" b="b" t="t" l="l"/>
            <a:pathLst>
              <a:path h="2912379" w="2397903">
                <a:moveTo>
                  <a:pt x="0" y="0"/>
                </a:moveTo>
                <a:lnTo>
                  <a:pt x="2397904" y="0"/>
                </a:lnTo>
                <a:lnTo>
                  <a:pt x="2397904" y="2912379"/>
                </a:lnTo>
                <a:lnTo>
                  <a:pt x="0" y="2912379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-3061" t="0" r="-3061" b="-4699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40183" y="454206"/>
            <a:ext cx="12828218" cy="18849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53"/>
              </a:lnSpc>
            </a:pPr>
            <a:r>
              <a:rPr lang="en-US" sz="6745" spc="809">
                <a:solidFill>
                  <a:srgbClr val="F3F7EC"/>
                </a:solidFill>
                <a:latin typeface="Wedges"/>
                <a:ea typeface="Wedges"/>
                <a:cs typeface="Wedges"/>
                <a:sym typeface="Wedges"/>
              </a:rPr>
              <a:t>Profundización de la solución</a:t>
            </a:r>
            <a:r>
              <a:rPr lang="en-US" sz="6745" spc="809">
                <a:solidFill>
                  <a:srgbClr val="F3F7EC"/>
                </a:solidFill>
                <a:latin typeface="Wedges"/>
                <a:ea typeface="Wedges"/>
                <a:cs typeface="Wedges"/>
                <a:sym typeface="Wedges"/>
              </a:rPr>
              <a:t> 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2465727" y="7733068"/>
            <a:ext cx="1592725" cy="2553932"/>
          </a:xfrm>
          <a:custGeom>
            <a:avLst/>
            <a:gdLst/>
            <a:ahLst/>
            <a:cxnLst/>
            <a:rect r="r" b="b" t="t" l="l"/>
            <a:pathLst>
              <a:path h="2553932" w="1592725">
                <a:moveTo>
                  <a:pt x="0" y="0"/>
                </a:moveTo>
                <a:lnTo>
                  <a:pt x="1592725" y="0"/>
                </a:lnTo>
                <a:lnTo>
                  <a:pt x="1592725" y="2553932"/>
                </a:lnTo>
                <a:lnTo>
                  <a:pt x="0" y="255393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175370">
            <a:off x="3003235" y="6480659"/>
            <a:ext cx="1139195" cy="2501958"/>
          </a:xfrm>
          <a:custGeom>
            <a:avLst/>
            <a:gdLst/>
            <a:ahLst/>
            <a:cxnLst/>
            <a:rect r="r" b="b" t="t" l="l"/>
            <a:pathLst>
              <a:path h="2501958" w="1139195">
                <a:moveTo>
                  <a:pt x="0" y="0"/>
                </a:moveTo>
                <a:lnTo>
                  <a:pt x="1139195" y="0"/>
                </a:lnTo>
                <a:lnTo>
                  <a:pt x="1139195" y="2501958"/>
                </a:lnTo>
                <a:lnTo>
                  <a:pt x="0" y="2501958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-116935" t="0" r="-6444" b="-21874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8560974" y="7733068"/>
            <a:ext cx="1592725" cy="2553932"/>
          </a:xfrm>
          <a:custGeom>
            <a:avLst/>
            <a:gdLst/>
            <a:ahLst/>
            <a:cxnLst/>
            <a:rect r="r" b="b" t="t" l="l"/>
            <a:pathLst>
              <a:path h="2553932" w="1592725">
                <a:moveTo>
                  <a:pt x="0" y="0"/>
                </a:moveTo>
                <a:lnTo>
                  <a:pt x="1592725" y="0"/>
                </a:lnTo>
                <a:lnTo>
                  <a:pt x="1592725" y="2553932"/>
                </a:lnTo>
                <a:lnTo>
                  <a:pt x="0" y="255393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175370">
            <a:off x="9098482" y="6480659"/>
            <a:ext cx="1139195" cy="2501958"/>
          </a:xfrm>
          <a:custGeom>
            <a:avLst/>
            <a:gdLst/>
            <a:ahLst/>
            <a:cxnLst/>
            <a:rect r="r" b="b" t="t" l="l"/>
            <a:pathLst>
              <a:path h="2501958" w="1139195">
                <a:moveTo>
                  <a:pt x="0" y="0"/>
                </a:moveTo>
                <a:lnTo>
                  <a:pt x="1139195" y="0"/>
                </a:lnTo>
                <a:lnTo>
                  <a:pt x="1139195" y="2501958"/>
                </a:lnTo>
                <a:lnTo>
                  <a:pt x="0" y="2501958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-116935" t="0" r="-6444" b="-21874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6649597" y="4296738"/>
            <a:ext cx="2822952" cy="2766493"/>
          </a:xfrm>
          <a:custGeom>
            <a:avLst/>
            <a:gdLst/>
            <a:ahLst/>
            <a:cxnLst/>
            <a:rect r="r" b="b" t="t" l="l"/>
            <a:pathLst>
              <a:path h="2766493" w="2822952">
                <a:moveTo>
                  <a:pt x="0" y="0"/>
                </a:moveTo>
                <a:lnTo>
                  <a:pt x="2822952" y="0"/>
                </a:lnTo>
                <a:lnTo>
                  <a:pt x="2822952" y="2766493"/>
                </a:lnTo>
                <a:lnTo>
                  <a:pt x="0" y="276649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9035434" y="4080888"/>
            <a:ext cx="2822952" cy="2766493"/>
          </a:xfrm>
          <a:custGeom>
            <a:avLst/>
            <a:gdLst/>
            <a:ahLst/>
            <a:cxnLst/>
            <a:rect r="r" b="b" t="t" l="l"/>
            <a:pathLst>
              <a:path h="2766493" w="2822952">
                <a:moveTo>
                  <a:pt x="0" y="0"/>
                </a:moveTo>
                <a:lnTo>
                  <a:pt x="2822952" y="0"/>
                </a:lnTo>
                <a:lnTo>
                  <a:pt x="2822952" y="2766493"/>
                </a:lnTo>
                <a:lnTo>
                  <a:pt x="0" y="276649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425069">
            <a:off x="7550778" y="4527390"/>
            <a:ext cx="1680999" cy="2140161"/>
          </a:xfrm>
          <a:custGeom>
            <a:avLst/>
            <a:gdLst/>
            <a:ahLst/>
            <a:cxnLst/>
            <a:rect r="r" b="b" t="t" l="l"/>
            <a:pathLst>
              <a:path h="2140161" w="1680999">
                <a:moveTo>
                  <a:pt x="0" y="0"/>
                </a:moveTo>
                <a:lnTo>
                  <a:pt x="1680999" y="0"/>
                </a:lnTo>
                <a:lnTo>
                  <a:pt x="1680999" y="2140161"/>
                </a:lnTo>
                <a:lnTo>
                  <a:pt x="0" y="2140161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-856306">
            <a:off x="9154996" y="3852462"/>
            <a:ext cx="1997405" cy="1986510"/>
          </a:xfrm>
          <a:custGeom>
            <a:avLst/>
            <a:gdLst/>
            <a:ahLst/>
            <a:cxnLst/>
            <a:rect r="r" b="b" t="t" l="l"/>
            <a:pathLst>
              <a:path h="1986510" w="1997405">
                <a:moveTo>
                  <a:pt x="0" y="0"/>
                </a:moveTo>
                <a:lnTo>
                  <a:pt x="1997405" y="0"/>
                </a:lnTo>
                <a:lnTo>
                  <a:pt x="1997405" y="1986510"/>
                </a:lnTo>
                <a:lnTo>
                  <a:pt x="0" y="1986510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4424828" y="7720564"/>
            <a:ext cx="1592725" cy="2553932"/>
          </a:xfrm>
          <a:custGeom>
            <a:avLst/>
            <a:gdLst/>
            <a:ahLst/>
            <a:cxnLst/>
            <a:rect r="r" b="b" t="t" l="l"/>
            <a:pathLst>
              <a:path h="2553932" w="1592725">
                <a:moveTo>
                  <a:pt x="0" y="0"/>
                </a:moveTo>
                <a:lnTo>
                  <a:pt x="1592725" y="0"/>
                </a:lnTo>
                <a:lnTo>
                  <a:pt x="1592725" y="2553933"/>
                </a:lnTo>
                <a:lnTo>
                  <a:pt x="0" y="2553933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-80747">
            <a:off x="13706302" y="5898426"/>
            <a:ext cx="2397903" cy="2912379"/>
          </a:xfrm>
          <a:custGeom>
            <a:avLst/>
            <a:gdLst/>
            <a:ahLst/>
            <a:cxnLst/>
            <a:rect r="r" b="b" t="t" l="l"/>
            <a:pathLst>
              <a:path h="2912379" w="2397903">
                <a:moveTo>
                  <a:pt x="0" y="0"/>
                </a:moveTo>
                <a:lnTo>
                  <a:pt x="2397904" y="0"/>
                </a:lnTo>
                <a:lnTo>
                  <a:pt x="2397904" y="2912379"/>
                </a:lnTo>
                <a:lnTo>
                  <a:pt x="0" y="2912379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-3061" t="0" r="-3061" b="-4699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C956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26716" t="12380" r="27760" b="3533"/>
          <a:stretch>
            <a:fillRect/>
          </a:stretch>
        </p:blipFill>
        <p:spPr>
          <a:xfrm flipH="false" flipV="false" rot="0">
            <a:off x="9110193" y="1189852"/>
            <a:ext cx="8947597" cy="8952315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1870452" y="4848204"/>
            <a:ext cx="5838959" cy="1009382"/>
            <a:chOff x="0" y="0"/>
            <a:chExt cx="7785279" cy="1345842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7785279" cy="1345842"/>
              <a:chOff x="0" y="0"/>
              <a:chExt cx="1537833" cy="265845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1537833" cy="265845"/>
              </a:xfrm>
              <a:custGeom>
                <a:avLst/>
                <a:gdLst/>
                <a:ahLst/>
                <a:cxnLst/>
                <a:rect r="r" b="b" t="t" l="l"/>
                <a:pathLst>
                  <a:path h="265845" w="1537833">
                    <a:moveTo>
                      <a:pt x="67621" y="0"/>
                    </a:moveTo>
                    <a:lnTo>
                      <a:pt x="1470212" y="0"/>
                    </a:lnTo>
                    <a:cubicBezTo>
                      <a:pt x="1488146" y="0"/>
                      <a:pt x="1505346" y="7124"/>
                      <a:pt x="1518027" y="19806"/>
                    </a:cubicBezTo>
                    <a:cubicBezTo>
                      <a:pt x="1530709" y="32487"/>
                      <a:pt x="1537833" y="49687"/>
                      <a:pt x="1537833" y="67621"/>
                    </a:cubicBezTo>
                    <a:lnTo>
                      <a:pt x="1537833" y="198224"/>
                    </a:lnTo>
                    <a:cubicBezTo>
                      <a:pt x="1537833" y="216158"/>
                      <a:pt x="1530709" y="233358"/>
                      <a:pt x="1518027" y="246040"/>
                    </a:cubicBezTo>
                    <a:cubicBezTo>
                      <a:pt x="1505346" y="258721"/>
                      <a:pt x="1488146" y="265845"/>
                      <a:pt x="1470212" y="265845"/>
                    </a:cubicBezTo>
                    <a:lnTo>
                      <a:pt x="67621" y="265845"/>
                    </a:lnTo>
                    <a:cubicBezTo>
                      <a:pt x="49687" y="265845"/>
                      <a:pt x="32487" y="258721"/>
                      <a:pt x="19806" y="246040"/>
                    </a:cubicBezTo>
                    <a:cubicBezTo>
                      <a:pt x="7124" y="233358"/>
                      <a:pt x="0" y="216158"/>
                      <a:pt x="0" y="198224"/>
                    </a:cubicBezTo>
                    <a:lnTo>
                      <a:pt x="0" y="67621"/>
                    </a:lnTo>
                    <a:cubicBezTo>
                      <a:pt x="0" y="49687"/>
                      <a:pt x="7124" y="32487"/>
                      <a:pt x="19806" y="19806"/>
                    </a:cubicBezTo>
                    <a:cubicBezTo>
                      <a:pt x="32487" y="7124"/>
                      <a:pt x="49687" y="0"/>
                      <a:pt x="67621" y="0"/>
                    </a:cubicBezTo>
                    <a:close/>
                  </a:path>
                </a:pathLst>
              </a:custGeom>
              <a:solidFill>
                <a:srgbClr val="0A4938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38100"/>
                <a:ext cx="1537833" cy="30394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7" id="7"/>
            <p:cNvSpPr txBox="true"/>
            <p:nvPr/>
          </p:nvSpPr>
          <p:spPr>
            <a:xfrm rot="0">
              <a:off x="295364" y="273294"/>
              <a:ext cx="7194550" cy="74210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759"/>
                </a:lnSpc>
                <a:spcBef>
                  <a:spcPct val="0"/>
                </a:spcBef>
              </a:pPr>
              <a:r>
                <a:rPr lang="en-US" sz="3399">
                  <a:solidFill>
                    <a:srgbClr val="F3FAFD"/>
                  </a:solidFill>
                  <a:latin typeface="Wedges"/>
                  <a:ea typeface="Wedges"/>
                  <a:cs typeface="Wedges"/>
                  <a:sym typeface="Wedges"/>
                </a:rPr>
                <a:t>Lo que hace el sistema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125985" y="7029161"/>
            <a:ext cx="5838959" cy="1009382"/>
            <a:chOff x="0" y="0"/>
            <a:chExt cx="7785279" cy="1345842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0" y="0"/>
              <a:ext cx="7785279" cy="1345842"/>
              <a:chOff x="0" y="0"/>
              <a:chExt cx="1537833" cy="265845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1537833" cy="265845"/>
              </a:xfrm>
              <a:custGeom>
                <a:avLst/>
                <a:gdLst/>
                <a:ahLst/>
                <a:cxnLst/>
                <a:rect r="r" b="b" t="t" l="l"/>
                <a:pathLst>
                  <a:path h="265845" w="1537833">
                    <a:moveTo>
                      <a:pt x="67621" y="0"/>
                    </a:moveTo>
                    <a:lnTo>
                      <a:pt x="1470212" y="0"/>
                    </a:lnTo>
                    <a:cubicBezTo>
                      <a:pt x="1488146" y="0"/>
                      <a:pt x="1505346" y="7124"/>
                      <a:pt x="1518027" y="19806"/>
                    </a:cubicBezTo>
                    <a:cubicBezTo>
                      <a:pt x="1530709" y="32487"/>
                      <a:pt x="1537833" y="49687"/>
                      <a:pt x="1537833" y="67621"/>
                    </a:cubicBezTo>
                    <a:lnTo>
                      <a:pt x="1537833" y="198224"/>
                    </a:lnTo>
                    <a:cubicBezTo>
                      <a:pt x="1537833" y="216158"/>
                      <a:pt x="1530709" y="233358"/>
                      <a:pt x="1518027" y="246040"/>
                    </a:cubicBezTo>
                    <a:cubicBezTo>
                      <a:pt x="1505346" y="258721"/>
                      <a:pt x="1488146" y="265845"/>
                      <a:pt x="1470212" y="265845"/>
                    </a:cubicBezTo>
                    <a:lnTo>
                      <a:pt x="67621" y="265845"/>
                    </a:lnTo>
                    <a:cubicBezTo>
                      <a:pt x="49687" y="265845"/>
                      <a:pt x="32487" y="258721"/>
                      <a:pt x="19806" y="246040"/>
                    </a:cubicBezTo>
                    <a:cubicBezTo>
                      <a:pt x="7124" y="233358"/>
                      <a:pt x="0" y="216158"/>
                      <a:pt x="0" y="198224"/>
                    </a:cubicBezTo>
                    <a:lnTo>
                      <a:pt x="0" y="67621"/>
                    </a:lnTo>
                    <a:cubicBezTo>
                      <a:pt x="0" y="49687"/>
                      <a:pt x="7124" y="32487"/>
                      <a:pt x="19806" y="19806"/>
                    </a:cubicBezTo>
                    <a:cubicBezTo>
                      <a:pt x="32487" y="7124"/>
                      <a:pt x="49687" y="0"/>
                      <a:pt x="67621" y="0"/>
                    </a:cubicBezTo>
                    <a:close/>
                  </a:path>
                </a:pathLst>
              </a:custGeom>
              <a:solidFill>
                <a:srgbClr val="0A4938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38100"/>
                <a:ext cx="1537833" cy="30394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12" id="12"/>
            <p:cNvSpPr txBox="true"/>
            <p:nvPr/>
          </p:nvSpPr>
          <p:spPr>
            <a:xfrm rot="0">
              <a:off x="219958" y="273294"/>
              <a:ext cx="7345362" cy="74210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759"/>
                </a:lnSpc>
                <a:spcBef>
                  <a:spcPct val="0"/>
                </a:spcBef>
              </a:pPr>
              <a:r>
                <a:rPr lang="en-US" sz="3399">
                  <a:solidFill>
                    <a:srgbClr val="F3FAFD"/>
                  </a:solidFill>
                  <a:latin typeface="Wedges"/>
                  <a:ea typeface="Wedges"/>
                  <a:cs typeface="Wedges"/>
                  <a:sym typeface="Wedges"/>
                </a:rPr>
                <a:t>que no hace el sistema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2919480" y="2721926"/>
            <a:ext cx="3740904" cy="952426"/>
            <a:chOff x="0" y="0"/>
            <a:chExt cx="4987872" cy="1269901"/>
          </a:xfrm>
        </p:grpSpPr>
        <p:grpSp>
          <p:nvGrpSpPr>
            <p:cNvPr name="Group 14" id="14"/>
            <p:cNvGrpSpPr/>
            <p:nvPr/>
          </p:nvGrpSpPr>
          <p:grpSpPr>
            <a:xfrm rot="0">
              <a:off x="0" y="0"/>
              <a:ext cx="4987872" cy="1269901"/>
              <a:chOff x="0" y="0"/>
              <a:chExt cx="985259" cy="250845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985259" cy="250845"/>
              </a:xfrm>
              <a:custGeom>
                <a:avLst/>
                <a:gdLst/>
                <a:ahLst/>
                <a:cxnLst/>
                <a:rect r="r" b="b" t="t" l="l"/>
                <a:pathLst>
                  <a:path h="250845" w="985259">
                    <a:moveTo>
                      <a:pt x="105546" y="0"/>
                    </a:moveTo>
                    <a:lnTo>
                      <a:pt x="879713" y="0"/>
                    </a:lnTo>
                    <a:cubicBezTo>
                      <a:pt x="907705" y="0"/>
                      <a:pt x="934551" y="11120"/>
                      <a:pt x="954345" y="30914"/>
                    </a:cubicBezTo>
                    <a:cubicBezTo>
                      <a:pt x="974139" y="50707"/>
                      <a:pt x="985259" y="77554"/>
                      <a:pt x="985259" y="105546"/>
                    </a:cubicBezTo>
                    <a:lnTo>
                      <a:pt x="985259" y="145298"/>
                    </a:lnTo>
                    <a:cubicBezTo>
                      <a:pt x="985259" y="173291"/>
                      <a:pt x="974139" y="200137"/>
                      <a:pt x="954345" y="219931"/>
                    </a:cubicBezTo>
                    <a:cubicBezTo>
                      <a:pt x="934551" y="239725"/>
                      <a:pt x="907705" y="250845"/>
                      <a:pt x="879713" y="250845"/>
                    </a:cubicBezTo>
                    <a:lnTo>
                      <a:pt x="105546" y="250845"/>
                    </a:lnTo>
                    <a:cubicBezTo>
                      <a:pt x="77554" y="250845"/>
                      <a:pt x="50707" y="239725"/>
                      <a:pt x="30914" y="219931"/>
                    </a:cubicBezTo>
                    <a:cubicBezTo>
                      <a:pt x="11120" y="200137"/>
                      <a:pt x="0" y="173291"/>
                      <a:pt x="0" y="145298"/>
                    </a:cubicBezTo>
                    <a:lnTo>
                      <a:pt x="0" y="105546"/>
                    </a:lnTo>
                    <a:cubicBezTo>
                      <a:pt x="0" y="77554"/>
                      <a:pt x="11120" y="50707"/>
                      <a:pt x="30914" y="30914"/>
                    </a:cubicBezTo>
                    <a:cubicBezTo>
                      <a:pt x="50707" y="11120"/>
                      <a:pt x="77554" y="0"/>
                      <a:pt x="105546" y="0"/>
                    </a:cubicBezTo>
                    <a:close/>
                  </a:path>
                </a:pathLst>
              </a:custGeom>
              <a:solidFill>
                <a:srgbClr val="0A4938"/>
              </a:solidFill>
            </p:spPr>
          </p:sp>
          <p:sp>
            <p:nvSpPr>
              <p:cNvPr name="TextBox 16" id="16"/>
              <p:cNvSpPr txBox="true"/>
              <p:nvPr/>
            </p:nvSpPr>
            <p:spPr>
              <a:xfrm>
                <a:off x="0" y="-38100"/>
                <a:ext cx="985259" cy="28894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17" id="17"/>
            <p:cNvSpPr txBox="true"/>
            <p:nvPr/>
          </p:nvSpPr>
          <p:spPr>
            <a:xfrm rot="0">
              <a:off x="1047033" y="235324"/>
              <a:ext cx="3039864" cy="74210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759"/>
                </a:lnSpc>
                <a:spcBef>
                  <a:spcPct val="0"/>
                </a:spcBef>
              </a:pPr>
              <a:r>
                <a:rPr lang="en-US" sz="3399">
                  <a:solidFill>
                    <a:srgbClr val="FFFFFF"/>
                  </a:solidFill>
                  <a:latin typeface="Wedges"/>
                  <a:ea typeface="Wedges"/>
                  <a:cs typeface="Wedges"/>
                  <a:sym typeface="Wedges"/>
                </a:rPr>
                <a:t>Premisas </a:t>
              </a: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1367905">
            <a:off x="1577136" y="2585703"/>
            <a:ext cx="1218007" cy="887327"/>
          </a:xfrm>
          <a:custGeom>
            <a:avLst/>
            <a:gdLst/>
            <a:ahLst/>
            <a:cxnLst/>
            <a:rect r="r" b="b" t="t" l="l"/>
            <a:pathLst>
              <a:path h="887327" w="1218007">
                <a:moveTo>
                  <a:pt x="0" y="0"/>
                </a:moveTo>
                <a:lnTo>
                  <a:pt x="1218007" y="0"/>
                </a:lnTo>
                <a:lnTo>
                  <a:pt x="1218007" y="887327"/>
                </a:lnTo>
                <a:lnTo>
                  <a:pt x="0" y="88732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373043" y="4335442"/>
            <a:ext cx="1497409" cy="1522143"/>
          </a:xfrm>
          <a:custGeom>
            <a:avLst/>
            <a:gdLst/>
            <a:ahLst/>
            <a:cxnLst/>
            <a:rect r="r" b="b" t="t" l="l"/>
            <a:pathLst>
              <a:path h="1522143" w="1497409">
                <a:moveTo>
                  <a:pt x="0" y="0"/>
                </a:moveTo>
                <a:lnTo>
                  <a:pt x="1497409" y="0"/>
                </a:lnTo>
                <a:lnTo>
                  <a:pt x="1497409" y="1522144"/>
                </a:lnTo>
                <a:lnTo>
                  <a:pt x="0" y="152214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670903" y="285482"/>
            <a:ext cx="16230600" cy="18849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53"/>
              </a:lnSpc>
            </a:pPr>
            <a:r>
              <a:rPr lang="en-US" sz="6745" spc="809">
                <a:solidFill>
                  <a:srgbClr val="F3F7EC"/>
                </a:solidFill>
                <a:latin typeface="Wedges"/>
                <a:ea typeface="Wedges"/>
                <a:cs typeface="Wedges"/>
                <a:sym typeface="Wedges"/>
              </a:rPr>
              <a:t>Profundización de la solución</a:t>
            </a:r>
            <a:r>
              <a:rPr lang="en-US" sz="6745" spc="809">
                <a:solidFill>
                  <a:srgbClr val="F3F7EC"/>
                </a:solidFill>
                <a:latin typeface="Wedges"/>
                <a:ea typeface="Wedges"/>
                <a:cs typeface="Wedges"/>
                <a:sym typeface="Wedges"/>
              </a:rPr>
              <a:t> 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7288794" y="6069169"/>
            <a:ext cx="1497409" cy="2602580"/>
            <a:chOff x="0" y="0"/>
            <a:chExt cx="1996545" cy="3470106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1440582"/>
              <a:ext cx="1996545" cy="2029525"/>
            </a:xfrm>
            <a:custGeom>
              <a:avLst/>
              <a:gdLst/>
              <a:ahLst/>
              <a:cxnLst/>
              <a:rect r="r" b="b" t="t" l="l"/>
              <a:pathLst>
                <a:path h="2029525" w="1996545">
                  <a:moveTo>
                    <a:pt x="0" y="0"/>
                  </a:moveTo>
                  <a:lnTo>
                    <a:pt x="1996545" y="0"/>
                  </a:lnTo>
                  <a:lnTo>
                    <a:pt x="1996545" y="2029524"/>
                  </a:lnTo>
                  <a:lnTo>
                    <a:pt x="0" y="20295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1460738" y="410682"/>
              <a:ext cx="518206" cy="821364"/>
            </a:xfrm>
            <a:custGeom>
              <a:avLst/>
              <a:gdLst/>
              <a:ahLst/>
              <a:cxnLst/>
              <a:rect r="r" b="b" t="t" l="l"/>
              <a:pathLst>
                <a:path h="821364" w="518206">
                  <a:moveTo>
                    <a:pt x="0" y="0"/>
                  </a:moveTo>
                  <a:lnTo>
                    <a:pt x="518206" y="0"/>
                  </a:lnTo>
                  <a:lnTo>
                    <a:pt x="518206" y="821364"/>
                  </a:lnTo>
                  <a:lnTo>
                    <a:pt x="0" y="8213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1201635" y="0"/>
              <a:ext cx="518206" cy="821364"/>
            </a:xfrm>
            <a:custGeom>
              <a:avLst/>
              <a:gdLst/>
              <a:ahLst/>
              <a:cxnLst/>
              <a:rect r="r" b="b" t="t" l="l"/>
              <a:pathLst>
                <a:path h="821364" w="518206">
                  <a:moveTo>
                    <a:pt x="0" y="0"/>
                  </a:moveTo>
                  <a:lnTo>
                    <a:pt x="518206" y="0"/>
                  </a:lnTo>
                  <a:lnTo>
                    <a:pt x="518206" y="821364"/>
                  </a:lnTo>
                  <a:lnTo>
                    <a:pt x="0" y="8213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5" id="25"/>
            <p:cNvSpPr/>
            <p:nvPr/>
          </p:nvSpPr>
          <p:spPr>
            <a:xfrm flipH="false" flipV="false" rot="-494348">
              <a:off x="739169" y="375781"/>
              <a:ext cx="518206" cy="821364"/>
            </a:xfrm>
            <a:custGeom>
              <a:avLst/>
              <a:gdLst/>
              <a:ahLst/>
              <a:cxnLst/>
              <a:rect r="r" b="b" t="t" l="l"/>
              <a:pathLst>
                <a:path h="821364" w="518206">
                  <a:moveTo>
                    <a:pt x="0" y="0"/>
                  </a:moveTo>
                  <a:lnTo>
                    <a:pt x="518207" y="0"/>
                  </a:lnTo>
                  <a:lnTo>
                    <a:pt x="518207" y="821364"/>
                  </a:lnTo>
                  <a:lnTo>
                    <a:pt x="0" y="8213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</p:grp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DAGPdQgL1pU</dc:identifier>
  <dcterms:modified xsi:type="dcterms:W3CDTF">2011-08-01T06:04:30Z</dcterms:modified>
  <cp:revision>1</cp:revision>
  <dc:title>GreenMarket Presentacion 3</dc:title>
</cp:coreProperties>
</file>